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2" r:id="rId9"/>
    <p:sldId id="263" r:id="rId10"/>
    <p:sldId id="264" r:id="rId11"/>
    <p:sldId id="265" r:id="rId12"/>
    <p:sldId id="271" r:id="rId13"/>
    <p:sldId id="266" r:id="rId14"/>
    <p:sldId id="267" r:id="rId15"/>
    <p:sldId id="268" r:id="rId16"/>
    <p:sldId id="269" r:id="rId17"/>
  </p:sldIdLst>
  <p:sldSz cx="18288000" cy="10287000"/>
  <p:notesSz cx="6858000" cy="9144000"/>
  <p:embeddedFontLst>
    <p:embeddedFont>
      <p:font typeface="Montserrat" panose="00000500000000000000" pitchFamily="2" charset="0"/>
      <p:regular r:id="rId18"/>
      <p:bold r:id="rId19"/>
      <p:italic r:id="rId20"/>
      <p:boldItalic r:id="rId21"/>
    </p:embeddedFont>
    <p:embeddedFont>
      <p:font typeface="Montserrat Bold" panose="00000800000000000000" charset="0"/>
      <p:regular r:id="rId22"/>
    </p:embeddedFont>
    <p:embeddedFont>
      <p:font typeface="Montserrat Italics" panose="020B0604020202020204" charset="0"/>
      <p:regular r:id="rId23"/>
    </p:embeddedFont>
    <p:embeddedFont>
      <p:font typeface="Poppins" panose="00000500000000000000" pitchFamily="2" charset="0"/>
      <p:regular r:id="rId24"/>
      <p:bold r:id="rId25"/>
      <p:italic r:id="rId26"/>
      <p:boldItalic r:id="rId27"/>
    </p:embeddedFont>
    <p:embeddedFont>
      <p:font typeface="Poppins Bold" panose="00000800000000000000" charset="0"/>
      <p:regular r:id="rId28"/>
    </p:embeddedFont>
    <p:embeddedFont>
      <p:font typeface="Poppins Bold Italics" panose="020B0604020202020204" charset="0"/>
      <p:regular r:id="rId29"/>
    </p:embeddedFont>
    <p:embeddedFont>
      <p:font typeface="Raleway" pitchFamily="2"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79E924-6AFC-4ABB-9E9E-89EF01280054}" v="34" dt="2025-03-30T16:45:56.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1" d="100"/>
          <a:sy n="41" d="100"/>
        </p:scale>
        <p:origin x="820"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microsoft.com/office/2015/10/relationships/revisionInfo" Target="revisionInfo.xml"/><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33" Type="http://schemas.openxmlformats.org/officeDocument/2006/relationships/font" Target="fonts/font16.fntdata"/><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ed Abdellah" userId="6835c5fa-ed7a-4f60-a385-0d70d7228fb4" providerId="ADAL" clId="{A879E924-6AFC-4ABB-9E9E-89EF01280054}"/>
    <pc:docChg chg="undo custSel addSld delSld modSld sldOrd">
      <pc:chgData name="Mohamed Abdellah" userId="6835c5fa-ed7a-4f60-a385-0d70d7228fb4" providerId="ADAL" clId="{A879E924-6AFC-4ABB-9E9E-89EF01280054}" dt="2025-03-30T17:19:44.064" v="762" actId="14100"/>
      <pc:docMkLst>
        <pc:docMk/>
      </pc:docMkLst>
      <pc:sldChg chg="addSp delSp modSp mod">
        <pc:chgData name="Mohamed Abdellah" userId="6835c5fa-ed7a-4f60-a385-0d70d7228fb4" providerId="ADAL" clId="{A879E924-6AFC-4ABB-9E9E-89EF01280054}" dt="2025-03-30T15:54:01.196" v="373" actId="313"/>
        <pc:sldMkLst>
          <pc:docMk/>
          <pc:sldMk cId="0" sldId="256"/>
        </pc:sldMkLst>
        <pc:spChg chg="del">
          <ac:chgData name="Mohamed Abdellah" userId="6835c5fa-ed7a-4f60-a385-0d70d7228fb4" providerId="ADAL" clId="{A879E924-6AFC-4ABB-9E9E-89EF01280054}" dt="2025-03-30T15:45:51.165" v="288" actId="478"/>
          <ac:spMkLst>
            <pc:docMk/>
            <pc:sldMk cId="0" sldId="256"/>
            <ac:spMk id="2" creationId="{00000000-0000-0000-0000-000000000000}"/>
          </ac:spMkLst>
        </pc:spChg>
        <pc:spChg chg="del mod">
          <ac:chgData name="Mohamed Abdellah" userId="6835c5fa-ed7a-4f60-a385-0d70d7228fb4" providerId="ADAL" clId="{A879E924-6AFC-4ABB-9E9E-89EF01280054}" dt="2025-03-30T15:46:00.416" v="295"/>
          <ac:spMkLst>
            <pc:docMk/>
            <pc:sldMk cId="0" sldId="256"/>
            <ac:spMk id="6" creationId="{00000000-0000-0000-0000-000000000000}"/>
          </ac:spMkLst>
        </pc:spChg>
        <pc:spChg chg="mod">
          <ac:chgData name="Mohamed Abdellah" userId="6835c5fa-ed7a-4f60-a385-0d70d7228fb4" providerId="ADAL" clId="{A879E924-6AFC-4ABB-9E9E-89EF01280054}" dt="2025-03-30T15:54:01.196" v="373" actId="313"/>
          <ac:spMkLst>
            <pc:docMk/>
            <pc:sldMk cId="0" sldId="256"/>
            <ac:spMk id="17" creationId="{00000000-0000-0000-0000-000000000000}"/>
          </ac:spMkLst>
        </pc:spChg>
        <pc:picChg chg="add mod">
          <ac:chgData name="Mohamed Abdellah" userId="6835c5fa-ed7a-4f60-a385-0d70d7228fb4" providerId="ADAL" clId="{A879E924-6AFC-4ABB-9E9E-89EF01280054}" dt="2025-03-30T15:45:59.404" v="293" actId="14100"/>
          <ac:picMkLst>
            <pc:docMk/>
            <pc:sldMk cId="0" sldId="256"/>
            <ac:picMk id="24" creationId="{A29EAD24-1F18-B4E7-26B5-E5A22533DFC2}"/>
          </ac:picMkLst>
        </pc:picChg>
      </pc:sldChg>
      <pc:sldChg chg="addSp modSp mod">
        <pc:chgData name="Mohamed Abdellah" userId="6835c5fa-ed7a-4f60-a385-0d70d7228fb4" providerId="ADAL" clId="{A879E924-6AFC-4ABB-9E9E-89EF01280054}" dt="2025-03-30T15:46:05.427" v="297" actId="1076"/>
        <pc:sldMkLst>
          <pc:docMk/>
          <pc:sldMk cId="0" sldId="257"/>
        </pc:sldMkLst>
        <pc:picChg chg="add mod">
          <ac:chgData name="Mohamed Abdellah" userId="6835c5fa-ed7a-4f60-a385-0d70d7228fb4" providerId="ADAL" clId="{A879E924-6AFC-4ABB-9E9E-89EF01280054}" dt="2025-03-30T15:46:05.427" v="297" actId="1076"/>
          <ac:picMkLst>
            <pc:docMk/>
            <pc:sldMk cId="0" sldId="257"/>
            <ac:picMk id="34" creationId="{8B3F0CE2-6843-9A8A-D489-571920642CDE}"/>
          </ac:picMkLst>
        </pc:picChg>
      </pc:sldChg>
      <pc:sldChg chg="addSp modSp mod">
        <pc:chgData name="Mohamed Abdellah" userId="6835c5fa-ed7a-4f60-a385-0d70d7228fb4" providerId="ADAL" clId="{A879E924-6AFC-4ABB-9E9E-89EF01280054}" dt="2025-03-30T16:01:10.738" v="413" actId="20577"/>
        <pc:sldMkLst>
          <pc:docMk/>
          <pc:sldMk cId="0" sldId="258"/>
        </pc:sldMkLst>
        <pc:spChg chg="mod">
          <ac:chgData name="Mohamed Abdellah" userId="6835c5fa-ed7a-4f60-a385-0d70d7228fb4" providerId="ADAL" clId="{A879E924-6AFC-4ABB-9E9E-89EF01280054}" dt="2025-03-30T16:01:04.775" v="412" actId="20577"/>
          <ac:spMkLst>
            <pc:docMk/>
            <pc:sldMk cId="0" sldId="258"/>
            <ac:spMk id="10" creationId="{00000000-0000-0000-0000-000000000000}"/>
          </ac:spMkLst>
        </pc:spChg>
        <pc:spChg chg="mod">
          <ac:chgData name="Mohamed Abdellah" userId="6835c5fa-ed7a-4f60-a385-0d70d7228fb4" providerId="ADAL" clId="{A879E924-6AFC-4ABB-9E9E-89EF01280054}" dt="2025-03-30T16:01:10.738" v="413" actId="20577"/>
          <ac:spMkLst>
            <pc:docMk/>
            <pc:sldMk cId="0" sldId="258"/>
            <ac:spMk id="11" creationId="{00000000-0000-0000-0000-000000000000}"/>
          </ac:spMkLst>
        </pc:spChg>
        <pc:picChg chg="add mod">
          <ac:chgData name="Mohamed Abdellah" userId="6835c5fa-ed7a-4f60-a385-0d70d7228fb4" providerId="ADAL" clId="{A879E924-6AFC-4ABB-9E9E-89EF01280054}" dt="2025-03-30T15:48:24.716" v="325" actId="14100"/>
          <ac:picMkLst>
            <pc:docMk/>
            <pc:sldMk cId="0" sldId="258"/>
            <ac:picMk id="12" creationId="{8BB4D923-3348-B52F-3984-965F6B45A925}"/>
          </ac:picMkLst>
        </pc:picChg>
      </pc:sldChg>
      <pc:sldChg chg="addSp delSp modSp mod">
        <pc:chgData name="Mohamed Abdellah" userId="6835c5fa-ed7a-4f60-a385-0d70d7228fb4" providerId="ADAL" clId="{A879E924-6AFC-4ABB-9E9E-89EF01280054}" dt="2025-03-30T17:19:44.064" v="762" actId="14100"/>
        <pc:sldMkLst>
          <pc:docMk/>
          <pc:sldMk cId="0" sldId="260"/>
        </pc:sldMkLst>
        <pc:grpChg chg="del">
          <ac:chgData name="Mohamed Abdellah" userId="6835c5fa-ed7a-4f60-a385-0d70d7228fb4" providerId="ADAL" clId="{A879E924-6AFC-4ABB-9E9E-89EF01280054}" dt="2025-03-30T17:07:28.116" v="723" actId="478"/>
          <ac:grpSpMkLst>
            <pc:docMk/>
            <pc:sldMk cId="0" sldId="260"/>
            <ac:grpSpMk id="20" creationId="{00000000-0000-0000-0000-000000000000}"/>
          </ac:grpSpMkLst>
        </pc:grpChg>
        <pc:grpChg chg="del">
          <ac:chgData name="Mohamed Abdellah" userId="6835c5fa-ed7a-4f60-a385-0d70d7228fb4" providerId="ADAL" clId="{A879E924-6AFC-4ABB-9E9E-89EF01280054}" dt="2025-03-30T17:17:42.595" v="744" actId="478"/>
          <ac:grpSpMkLst>
            <pc:docMk/>
            <pc:sldMk cId="0" sldId="260"/>
            <ac:grpSpMk id="22" creationId="{00000000-0000-0000-0000-000000000000}"/>
          </ac:grpSpMkLst>
        </pc:grpChg>
        <pc:grpChg chg="del">
          <ac:chgData name="Mohamed Abdellah" userId="6835c5fa-ed7a-4f60-a385-0d70d7228fb4" providerId="ADAL" clId="{A879E924-6AFC-4ABB-9E9E-89EF01280054}" dt="2025-03-30T17:19:17.424" v="754" actId="478"/>
          <ac:grpSpMkLst>
            <pc:docMk/>
            <pc:sldMk cId="0" sldId="260"/>
            <ac:grpSpMk id="24" creationId="{00000000-0000-0000-0000-000000000000}"/>
          </ac:grpSpMkLst>
        </pc:grpChg>
        <pc:picChg chg="add mod">
          <ac:chgData name="Mohamed Abdellah" userId="6835c5fa-ed7a-4f60-a385-0d70d7228fb4" providerId="ADAL" clId="{A879E924-6AFC-4ABB-9E9E-89EF01280054}" dt="2025-03-30T15:46:23.150" v="299" actId="1076"/>
          <ac:picMkLst>
            <pc:docMk/>
            <pc:sldMk cId="0" sldId="260"/>
            <ac:picMk id="31" creationId="{3A63C9AC-535B-71E3-C26A-85ADEA001843}"/>
          </ac:picMkLst>
        </pc:picChg>
        <pc:picChg chg="add mod">
          <ac:chgData name="Mohamed Abdellah" userId="6835c5fa-ed7a-4f60-a385-0d70d7228fb4" providerId="ADAL" clId="{A879E924-6AFC-4ABB-9E9E-89EF01280054}" dt="2025-03-30T17:07:43.113" v="729" actId="14100"/>
          <ac:picMkLst>
            <pc:docMk/>
            <pc:sldMk cId="0" sldId="260"/>
            <ac:picMk id="33" creationId="{BE28D879-CCA7-A77C-572A-3F4B6440D40C}"/>
          </ac:picMkLst>
        </pc:picChg>
        <pc:picChg chg="add mod">
          <ac:chgData name="Mohamed Abdellah" userId="6835c5fa-ed7a-4f60-a385-0d70d7228fb4" providerId="ADAL" clId="{A879E924-6AFC-4ABB-9E9E-89EF01280054}" dt="2025-03-30T17:18:05.678" v="753" actId="14100"/>
          <ac:picMkLst>
            <pc:docMk/>
            <pc:sldMk cId="0" sldId="260"/>
            <ac:picMk id="35" creationId="{CAFD2B0B-8715-DF1A-3569-5119C07044C2}"/>
          </ac:picMkLst>
        </pc:picChg>
        <pc:picChg chg="add mod">
          <ac:chgData name="Mohamed Abdellah" userId="6835c5fa-ed7a-4f60-a385-0d70d7228fb4" providerId="ADAL" clId="{A879E924-6AFC-4ABB-9E9E-89EF01280054}" dt="2025-03-30T17:19:44.064" v="762" actId="14100"/>
          <ac:picMkLst>
            <pc:docMk/>
            <pc:sldMk cId="0" sldId="260"/>
            <ac:picMk id="37" creationId="{17D8CF26-BD61-AB0A-FA59-DBAF6DD07D50}"/>
          </ac:picMkLst>
        </pc:picChg>
      </pc:sldChg>
      <pc:sldChg chg="addSp modSp mod">
        <pc:chgData name="Mohamed Abdellah" userId="6835c5fa-ed7a-4f60-a385-0d70d7228fb4" providerId="ADAL" clId="{A879E924-6AFC-4ABB-9E9E-89EF01280054}" dt="2025-03-30T15:46:42.147" v="301" actId="1076"/>
        <pc:sldMkLst>
          <pc:docMk/>
          <pc:sldMk cId="0" sldId="261"/>
        </pc:sldMkLst>
        <pc:picChg chg="add mod">
          <ac:chgData name="Mohamed Abdellah" userId="6835c5fa-ed7a-4f60-a385-0d70d7228fb4" providerId="ADAL" clId="{A879E924-6AFC-4ABB-9E9E-89EF01280054}" dt="2025-03-30T15:46:42.147" v="301" actId="1076"/>
          <ac:picMkLst>
            <pc:docMk/>
            <pc:sldMk cId="0" sldId="261"/>
            <ac:picMk id="34" creationId="{927C7DC2-4838-F67D-A584-0499950428F9}"/>
          </ac:picMkLst>
        </pc:picChg>
      </pc:sldChg>
      <pc:sldChg chg="addSp modSp mod">
        <pc:chgData name="Mohamed Abdellah" userId="6835c5fa-ed7a-4f60-a385-0d70d7228fb4" providerId="ADAL" clId="{A879E924-6AFC-4ABB-9E9E-89EF01280054}" dt="2025-03-30T15:47:55.158" v="318" actId="20577"/>
        <pc:sldMkLst>
          <pc:docMk/>
          <pc:sldMk cId="0" sldId="262"/>
        </pc:sldMkLst>
        <pc:spChg chg="mod">
          <ac:chgData name="Mohamed Abdellah" userId="6835c5fa-ed7a-4f60-a385-0d70d7228fb4" providerId="ADAL" clId="{A879E924-6AFC-4ABB-9E9E-89EF01280054}" dt="2025-03-30T15:47:55.158" v="318" actId="20577"/>
          <ac:spMkLst>
            <pc:docMk/>
            <pc:sldMk cId="0" sldId="262"/>
            <ac:spMk id="38" creationId="{00000000-0000-0000-0000-000000000000}"/>
          </ac:spMkLst>
        </pc:spChg>
        <pc:picChg chg="add mod">
          <ac:chgData name="Mohamed Abdellah" userId="6835c5fa-ed7a-4f60-a385-0d70d7228fb4" providerId="ADAL" clId="{A879E924-6AFC-4ABB-9E9E-89EF01280054}" dt="2025-03-30T15:46:49.991" v="303" actId="1076"/>
          <ac:picMkLst>
            <pc:docMk/>
            <pc:sldMk cId="0" sldId="262"/>
            <ac:picMk id="42" creationId="{0CD2215D-9D19-9436-EA72-6793AD82ECDF}"/>
          </ac:picMkLst>
        </pc:picChg>
      </pc:sldChg>
      <pc:sldChg chg="addSp modSp mod">
        <pc:chgData name="Mohamed Abdellah" userId="6835c5fa-ed7a-4f60-a385-0d70d7228fb4" providerId="ADAL" clId="{A879E924-6AFC-4ABB-9E9E-89EF01280054}" dt="2025-03-30T17:15:42.574" v="743" actId="14100"/>
        <pc:sldMkLst>
          <pc:docMk/>
          <pc:sldMk cId="0" sldId="263"/>
        </pc:sldMkLst>
        <pc:picChg chg="add mod">
          <ac:chgData name="Mohamed Abdellah" userId="6835c5fa-ed7a-4f60-a385-0d70d7228fb4" providerId="ADAL" clId="{A879E924-6AFC-4ABB-9E9E-89EF01280054}" dt="2025-03-30T15:46:56.275" v="305" actId="1076"/>
          <ac:picMkLst>
            <pc:docMk/>
            <pc:sldMk cId="0" sldId="263"/>
            <ac:picMk id="42" creationId="{46BC1CFA-5455-1107-F395-996089C25A3D}"/>
          </ac:picMkLst>
        </pc:picChg>
        <pc:picChg chg="add mod">
          <ac:chgData name="Mohamed Abdellah" userId="6835c5fa-ed7a-4f60-a385-0d70d7228fb4" providerId="ADAL" clId="{A879E924-6AFC-4ABB-9E9E-89EF01280054}" dt="2025-03-30T16:51:52.681" v="708" actId="14100"/>
          <ac:picMkLst>
            <pc:docMk/>
            <pc:sldMk cId="0" sldId="263"/>
            <ac:picMk id="44" creationId="{BAA30BD7-01CC-F1DA-A2C4-563DE7D1D31E}"/>
          </ac:picMkLst>
        </pc:picChg>
        <pc:picChg chg="add mod">
          <ac:chgData name="Mohamed Abdellah" userId="6835c5fa-ed7a-4f60-a385-0d70d7228fb4" providerId="ADAL" clId="{A879E924-6AFC-4ABB-9E9E-89EF01280054}" dt="2025-03-30T16:54:47.449" v="715" actId="14100"/>
          <ac:picMkLst>
            <pc:docMk/>
            <pc:sldMk cId="0" sldId="263"/>
            <ac:picMk id="46" creationId="{F4701CAF-C6B2-4936-CC11-027CED3843F6}"/>
          </ac:picMkLst>
        </pc:picChg>
        <pc:picChg chg="add mod">
          <ac:chgData name="Mohamed Abdellah" userId="6835c5fa-ed7a-4f60-a385-0d70d7228fb4" providerId="ADAL" clId="{A879E924-6AFC-4ABB-9E9E-89EF01280054}" dt="2025-03-30T17:15:42.574" v="743" actId="14100"/>
          <ac:picMkLst>
            <pc:docMk/>
            <pc:sldMk cId="0" sldId="263"/>
            <ac:picMk id="48" creationId="{BB5DAD98-5189-ECCA-E2A2-2E4E61C83743}"/>
          </ac:picMkLst>
        </pc:picChg>
      </pc:sldChg>
      <pc:sldChg chg="addSp modSp mod">
        <pc:chgData name="Mohamed Abdellah" userId="6835c5fa-ed7a-4f60-a385-0d70d7228fb4" providerId="ADAL" clId="{A879E924-6AFC-4ABB-9E9E-89EF01280054}" dt="2025-03-30T15:47:15.433" v="309" actId="1076"/>
        <pc:sldMkLst>
          <pc:docMk/>
          <pc:sldMk cId="0" sldId="265"/>
        </pc:sldMkLst>
        <pc:spChg chg="mod">
          <ac:chgData name="Mohamed Abdellah" userId="6835c5fa-ed7a-4f60-a385-0d70d7228fb4" providerId="ADAL" clId="{A879E924-6AFC-4ABB-9E9E-89EF01280054}" dt="2025-03-30T15:47:15.433" v="309" actId="1076"/>
          <ac:spMkLst>
            <pc:docMk/>
            <pc:sldMk cId="0" sldId="265"/>
            <ac:spMk id="5" creationId="{00000000-0000-0000-0000-000000000000}"/>
          </ac:spMkLst>
        </pc:spChg>
        <pc:spChg chg="mod">
          <ac:chgData name="Mohamed Abdellah" userId="6835c5fa-ed7a-4f60-a385-0d70d7228fb4" providerId="ADAL" clId="{A879E924-6AFC-4ABB-9E9E-89EF01280054}" dt="2025-03-30T15:47:10.494" v="308" actId="1076"/>
          <ac:spMkLst>
            <pc:docMk/>
            <pc:sldMk cId="0" sldId="265"/>
            <ac:spMk id="9" creationId="{00000000-0000-0000-0000-000000000000}"/>
          </ac:spMkLst>
        </pc:spChg>
        <pc:spChg chg="mod">
          <ac:chgData name="Mohamed Abdellah" userId="6835c5fa-ed7a-4f60-a385-0d70d7228fb4" providerId="ADAL" clId="{A879E924-6AFC-4ABB-9E9E-89EF01280054}" dt="2025-03-30T15:26:31.561" v="0" actId="1076"/>
          <ac:spMkLst>
            <pc:docMk/>
            <pc:sldMk cId="0" sldId="265"/>
            <ac:spMk id="28" creationId="{00000000-0000-0000-0000-000000000000}"/>
          </ac:spMkLst>
        </pc:spChg>
        <pc:picChg chg="add mod">
          <ac:chgData name="Mohamed Abdellah" userId="6835c5fa-ed7a-4f60-a385-0d70d7228fb4" providerId="ADAL" clId="{A879E924-6AFC-4ABB-9E9E-89EF01280054}" dt="2025-03-30T15:45:42.798" v="287" actId="1076"/>
          <ac:picMkLst>
            <pc:docMk/>
            <pc:sldMk cId="0" sldId="265"/>
            <ac:picMk id="31" creationId="{48CB6FEC-3525-6D33-1980-06198993DC74}"/>
          </ac:picMkLst>
        </pc:picChg>
      </pc:sldChg>
      <pc:sldChg chg="addSp delSp modSp mod">
        <pc:chgData name="Mohamed Abdellah" userId="6835c5fa-ed7a-4f60-a385-0d70d7228fb4" providerId="ADAL" clId="{A879E924-6AFC-4ABB-9E9E-89EF01280054}" dt="2025-03-30T16:45:19.454" v="671" actId="478"/>
        <pc:sldMkLst>
          <pc:docMk/>
          <pc:sldMk cId="0" sldId="266"/>
        </pc:sldMkLst>
        <pc:picChg chg="add del mod">
          <ac:chgData name="Mohamed Abdellah" userId="6835c5fa-ed7a-4f60-a385-0d70d7228fb4" providerId="ADAL" clId="{A879E924-6AFC-4ABB-9E9E-89EF01280054}" dt="2025-03-30T16:45:19.454" v="671" actId="478"/>
          <ac:picMkLst>
            <pc:docMk/>
            <pc:sldMk cId="0" sldId="266"/>
            <ac:picMk id="21" creationId="{2C7DE7FB-B5A5-58A1-A6FB-D54EC964A460}"/>
          </ac:picMkLst>
        </pc:picChg>
        <pc:picChg chg="add mod">
          <ac:chgData name="Mohamed Abdellah" userId="6835c5fa-ed7a-4f60-a385-0d70d7228fb4" providerId="ADAL" clId="{A879E924-6AFC-4ABB-9E9E-89EF01280054}" dt="2025-03-30T16:45:18.515" v="670" actId="1076"/>
          <ac:picMkLst>
            <pc:docMk/>
            <pc:sldMk cId="0" sldId="266"/>
            <ac:picMk id="22" creationId="{10F35679-5AE2-45DC-E02B-00117E945A1F}"/>
          </ac:picMkLst>
        </pc:picChg>
      </pc:sldChg>
      <pc:sldChg chg="modSp mod">
        <pc:chgData name="Mohamed Abdellah" userId="6835c5fa-ed7a-4f60-a385-0d70d7228fb4" providerId="ADAL" clId="{A879E924-6AFC-4ABB-9E9E-89EF01280054}" dt="2025-03-30T15:29:30.024" v="8" actId="20577"/>
        <pc:sldMkLst>
          <pc:docMk/>
          <pc:sldMk cId="0" sldId="267"/>
        </pc:sldMkLst>
        <pc:spChg chg="mod">
          <ac:chgData name="Mohamed Abdellah" userId="6835c5fa-ed7a-4f60-a385-0d70d7228fb4" providerId="ADAL" clId="{A879E924-6AFC-4ABB-9E9E-89EF01280054}" dt="2025-03-30T15:29:30.024" v="8" actId="20577"/>
          <ac:spMkLst>
            <pc:docMk/>
            <pc:sldMk cId="0" sldId="267"/>
            <ac:spMk id="9" creationId="{00000000-0000-0000-0000-000000000000}"/>
          </ac:spMkLst>
        </pc:spChg>
      </pc:sldChg>
      <pc:sldChg chg="addSp delSp modSp mod ord">
        <pc:chgData name="Mohamed Abdellah" userId="6835c5fa-ed7a-4f60-a385-0d70d7228fb4" providerId="ADAL" clId="{A879E924-6AFC-4ABB-9E9E-89EF01280054}" dt="2025-03-30T16:45:48.510" v="684" actId="1076"/>
        <pc:sldMkLst>
          <pc:docMk/>
          <pc:sldMk cId="0" sldId="268"/>
        </pc:sldMkLst>
        <pc:spChg chg="mod">
          <ac:chgData name="Mohamed Abdellah" userId="6835c5fa-ed7a-4f60-a385-0d70d7228fb4" providerId="ADAL" clId="{A879E924-6AFC-4ABB-9E9E-89EF01280054}" dt="2025-03-30T15:44:59.533" v="270" actId="20577"/>
          <ac:spMkLst>
            <pc:docMk/>
            <pc:sldMk cId="0" sldId="268"/>
            <ac:spMk id="2" creationId="{00000000-0000-0000-0000-000000000000}"/>
          </ac:spMkLst>
        </pc:spChg>
        <pc:spChg chg="del">
          <ac:chgData name="Mohamed Abdellah" userId="6835c5fa-ed7a-4f60-a385-0d70d7228fb4" providerId="ADAL" clId="{A879E924-6AFC-4ABB-9E9E-89EF01280054}" dt="2025-03-30T15:30:31.773" v="96" actId="478"/>
          <ac:spMkLst>
            <pc:docMk/>
            <pc:sldMk cId="0" sldId="268"/>
            <ac:spMk id="6" creationId="{00000000-0000-0000-0000-000000000000}"/>
          </ac:spMkLst>
        </pc:spChg>
        <pc:spChg chg="del">
          <ac:chgData name="Mohamed Abdellah" userId="6835c5fa-ed7a-4f60-a385-0d70d7228fb4" providerId="ADAL" clId="{A879E924-6AFC-4ABB-9E9E-89EF01280054}" dt="2025-03-30T15:30:29.993" v="95" actId="478"/>
          <ac:spMkLst>
            <pc:docMk/>
            <pc:sldMk cId="0" sldId="268"/>
            <ac:spMk id="7" creationId="{00000000-0000-0000-0000-000000000000}"/>
          </ac:spMkLst>
        </pc:spChg>
        <pc:spChg chg="del mod">
          <ac:chgData name="Mohamed Abdellah" userId="6835c5fa-ed7a-4f60-a385-0d70d7228fb4" providerId="ADAL" clId="{A879E924-6AFC-4ABB-9E9E-89EF01280054}" dt="2025-03-30T15:30:28.070" v="94" actId="478"/>
          <ac:spMkLst>
            <pc:docMk/>
            <pc:sldMk cId="0" sldId="268"/>
            <ac:spMk id="8" creationId="{00000000-0000-0000-0000-000000000000}"/>
          </ac:spMkLst>
        </pc:spChg>
        <pc:spChg chg="del mod">
          <ac:chgData name="Mohamed Abdellah" userId="6835c5fa-ed7a-4f60-a385-0d70d7228fb4" providerId="ADAL" clId="{A879E924-6AFC-4ABB-9E9E-89EF01280054}" dt="2025-03-30T15:30:45.948" v="121" actId="478"/>
          <ac:spMkLst>
            <pc:docMk/>
            <pc:sldMk cId="0" sldId="268"/>
            <ac:spMk id="10" creationId="{00000000-0000-0000-0000-000000000000}"/>
          </ac:spMkLst>
        </pc:spChg>
        <pc:spChg chg="del mod">
          <ac:chgData name="Mohamed Abdellah" userId="6835c5fa-ed7a-4f60-a385-0d70d7228fb4" providerId="ADAL" clId="{A879E924-6AFC-4ABB-9E9E-89EF01280054}" dt="2025-03-30T15:30:58.518" v="139"/>
          <ac:spMkLst>
            <pc:docMk/>
            <pc:sldMk cId="0" sldId="268"/>
            <ac:spMk id="11" creationId="{00000000-0000-0000-0000-000000000000}"/>
          </ac:spMkLst>
        </pc:spChg>
        <pc:spChg chg="del mod">
          <ac:chgData name="Mohamed Abdellah" userId="6835c5fa-ed7a-4f60-a385-0d70d7228fb4" providerId="ADAL" clId="{A879E924-6AFC-4ABB-9E9E-89EF01280054}" dt="2025-03-30T15:30:45.950" v="123"/>
          <ac:spMkLst>
            <pc:docMk/>
            <pc:sldMk cId="0" sldId="268"/>
            <ac:spMk id="12" creationId="{00000000-0000-0000-0000-000000000000}"/>
          </ac:spMkLst>
        </pc:spChg>
        <pc:spChg chg="del mod">
          <ac:chgData name="Mohamed Abdellah" userId="6835c5fa-ed7a-4f60-a385-0d70d7228fb4" providerId="ADAL" clId="{A879E924-6AFC-4ABB-9E9E-89EF01280054}" dt="2025-03-30T15:30:20.130" v="90"/>
          <ac:spMkLst>
            <pc:docMk/>
            <pc:sldMk cId="0" sldId="268"/>
            <ac:spMk id="13" creationId="{00000000-0000-0000-0000-000000000000}"/>
          </ac:spMkLst>
        </pc:spChg>
        <pc:spChg chg="del mod">
          <ac:chgData name="Mohamed Abdellah" userId="6835c5fa-ed7a-4f60-a385-0d70d7228fb4" providerId="ADAL" clId="{A879E924-6AFC-4ABB-9E9E-89EF01280054}" dt="2025-03-30T15:30:25.754" v="92" actId="478"/>
          <ac:spMkLst>
            <pc:docMk/>
            <pc:sldMk cId="0" sldId="268"/>
            <ac:spMk id="14" creationId="{00000000-0000-0000-0000-000000000000}"/>
          </ac:spMkLst>
        </pc:spChg>
        <pc:spChg chg="del">
          <ac:chgData name="Mohamed Abdellah" userId="6835c5fa-ed7a-4f60-a385-0d70d7228fb4" providerId="ADAL" clId="{A879E924-6AFC-4ABB-9E9E-89EF01280054}" dt="2025-03-30T15:44:22.367" v="246" actId="478"/>
          <ac:spMkLst>
            <pc:docMk/>
            <pc:sldMk cId="0" sldId="268"/>
            <ac:spMk id="22" creationId="{00000000-0000-0000-0000-000000000000}"/>
          </ac:spMkLst>
        </pc:spChg>
        <pc:spChg chg="del mod">
          <ac:chgData name="Mohamed Abdellah" userId="6835c5fa-ed7a-4f60-a385-0d70d7228fb4" providerId="ADAL" clId="{A879E924-6AFC-4ABB-9E9E-89EF01280054}" dt="2025-03-30T15:44:25.528" v="248" actId="478"/>
          <ac:spMkLst>
            <pc:docMk/>
            <pc:sldMk cId="0" sldId="268"/>
            <ac:spMk id="23" creationId="{00000000-0000-0000-0000-000000000000}"/>
          </ac:spMkLst>
        </pc:spChg>
        <pc:spChg chg="add mod">
          <ac:chgData name="Mohamed Abdellah" userId="6835c5fa-ed7a-4f60-a385-0d70d7228fb4" providerId="ADAL" clId="{A879E924-6AFC-4ABB-9E9E-89EF01280054}" dt="2025-03-30T16:45:35.463" v="680" actId="1076"/>
          <ac:spMkLst>
            <pc:docMk/>
            <pc:sldMk cId="0" sldId="268"/>
            <ac:spMk id="25" creationId="{B906CC99-B851-4DFA-78DF-041C04C2E436}"/>
          </ac:spMkLst>
        </pc:spChg>
        <pc:grpChg chg="del mod">
          <ac:chgData name="Mohamed Abdellah" userId="6835c5fa-ed7a-4f60-a385-0d70d7228fb4" providerId="ADAL" clId="{A879E924-6AFC-4ABB-9E9E-89EF01280054}" dt="2025-03-30T15:30:20.127" v="88" actId="478"/>
          <ac:grpSpMkLst>
            <pc:docMk/>
            <pc:sldMk cId="0" sldId="268"/>
            <ac:grpSpMk id="3" creationId="{00000000-0000-0000-0000-000000000000}"/>
          </ac:grpSpMkLst>
        </pc:grpChg>
        <pc:picChg chg="add del mod">
          <ac:chgData name="Mohamed Abdellah" userId="6835c5fa-ed7a-4f60-a385-0d70d7228fb4" providerId="ADAL" clId="{A879E924-6AFC-4ABB-9E9E-89EF01280054}" dt="2025-03-30T16:43:02.824" v="646" actId="478"/>
          <ac:picMkLst>
            <pc:docMk/>
            <pc:sldMk cId="0" sldId="268"/>
            <ac:picMk id="24" creationId="{44E5944C-B4C1-4499-7239-BAD998733DB9}"/>
          </ac:picMkLst>
        </pc:picChg>
        <pc:picChg chg="add mod">
          <ac:chgData name="Mohamed Abdellah" userId="6835c5fa-ed7a-4f60-a385-0d70d7228fb4" providerId="ADAL" clId="{A879E924-6AFC-4ABB-9E9E-89EF01280054}" dt="2025-03-30T16:45:33.790" v="678" actId="1076"/>
          <ac:picMkLst>
            <pc:docMk/>
            <pc:sldMk cId="0" sldId="268"/>
            <ac:picMk id="26" creationId="{316C2BD3-001A-5E8F-00C5-438C4FFEDFA3}"/>
          </ac:picMkLst>
        </pc:picChg>
        <pc:picChg chg="add mod">
          <ac:chgData name="Mohamed Abdellah" userId="6835c5fa-ed7a-4f60-a385-0d70d7228fb4" providerId="ADAL" clId="{A879E924-6AFC-4ABB-9E9E-89EF01280054}" dt="2025-03-30T16:45:48.510" v="684" actId="1076"/>
          <ac:picMkLst>
            <pc:docMk/>
            <pc:sldMk cId="0" sldId="268"/>
            <ac:picMk id="27" creationId="{C49FB5DB-7C1D-C72F-9B42-634E0DC98BA2}"/>
          </ac:picMkLst>
        </pc:picChg>
      </pc:sldChg>
      <pc:sldChg chg="new del">
        <pc:chgData name="Mohamed Abdellah" userId="6835c5fa-ed7a-4f60-a385-0d70d7228fb4" providerId="ADAL" clId="{A879E924-6AFC-4ABB-9E9E-89EF01280054}" dt="2025-03-30T15:37:27.498" v="141" actId="47"/>
        <pc:sldMkLst>
          <pc:docMk/>
          <pc:sldMk cId="3924146720" sldId="269"/>
        </pc:sldMkLst>
      </pc:sldChg>
      <pc:sldChg chg="addSp delSp modSp mod">
        <pc:chgData name="Mohamed Abdellah" userId="6835c5fa-ed7a-4f60-a385-0d70d7228fb4" providerId="ADAL" clId="{A879E924-6AFC-4ABB-9E9E-89EF01280054}" dt="2025-03-30T16:45:28.954" v="672" actId="478"/>
        <pc:sldMkLst>
          <pc:docMk/>
          <pc:sldMk cId="4166080299" sldId="269"/>
        </pc:sldMkLst>
        <pc:spChg chg="add del mod">
          <ac:chgData name="Mohamed Abdellah" userId="6835c5fa-ed7a-4f60-a385-0d70d7228fb4" providerId="ADAL" clId="{A879E924-6AFC-4ABB-9E9E-89EF01280054}" dt="2025-03-30T15:45:21.586" v="283" actId="1076"/>
          <ac:spMkLst>
            <pc:docMk/>
            <pc:sldMk cId="4166080299" sldId="269"/>
            <ac:spMk id="2" creationId="{00000000-0000-0000-0000-000000000000}"/>
          </ac:spMkLst>
        </pc:spChg>
        <pc:spChg chg="add">
          <ac:chgData name="Mohamed Abdellah" userId="6835c5fa-ed7a-4f60-a385-0d70d7228fb4" providerId="ADAL" clId="{A879E924-6AFC-4ABB-9E9E-89EF01280054}" dt="2025-03-30T16:43:47.590" v="657"/>
          <ac:spMkLst>
            <pc:docMk/>
            <pc:sldMk cId="4166080299" sldId="269"/>
            <ac:spMk id="4" creationId="{743C0179-5A80-3951-2C16-F11ACE0B1C27}"/>
          </ac:spMkLst>
        </pc:spChg>
        <pc:spChg chg="mod">
          <ac:chgData name="Mohamed Abdellah" userId="6835c5fa-ed7a-4f60-a385-0d70d7228fb4" providerId="ADAL" clId="{A879E924-6AFC-4ABB-9E9E-89EF01280054}" dt="2025-03-30T15:37:55.233" v="143" actId="14100"/>
          <ac:spMkLst>
            <pc:docMk/>
            <pc:sldMk cId="4166080299" sldId="269"/>
            <ac:spMk id="21" creationId="{00000000-0000-0000-0000-000000000000}"/>
          </ac:spMkLst>
        </pc:spChg>
        <pc:spChg chg="add del">
          <ac:chgData name="Mohamed Abdellah" userId="6835c5fa-ed7a-4f60-a385-0d70d7228fb4" providerId="ADAL" clId="{A879E924-6AFC-4ABB-9E9E-89EF01280054}" dt="2025-03-30T15:45:09.826" v="271" actId="478"/>
          <ac:spMkLst>
            <pc:docMk/>
            <pc:sldMk cId="4166080299" sldId="269"/>
            <ac:spMk id="22" creationId="{00000000-0000-0000-0000-000000000000}"/>
          </ac:spMkLst>
        </pc:spChg>
        <pc:spChg chg="add del mod">
          <ac:chgData name="Mohamed Abdellah" userId="6835c5fa-ed7a-4f60-a385-0d70d7228fb4" providerId="ADAL" clId="{A879E924-6AFC-4ABB-9E9E-89EF01280054}" dt="2025-03-30T15:45:14.169" v="280"/>
          <ac:spMkLst>
            <pc:docMk/>
            <pc:sldMk cId="4166080299" sldId="269"/>
            <ac:spMk id="23" creationId="{00000000-0000-0000-0000-000000000000}"/>
          </ac:spMkLst>
        </pc:spChg>
        <pc:picChg chg="add del mod">
          <ac:chgData name="Mohamed Abdellah" userId="6835c5fa-ed7a-4f60-a385-0d70d7228fb4" providerId="ADAL" clId="{A879E924-6AFC-4ABB-9E9E-89EF01280054}" dt="2025-03-30T16:45:28.954" v="672" actId="478"/>
          <ac:picMkLst>
            <pc:docMk/>
            <pc:sldMk cId="4166080299" sldId="269"/>
            <ac:picMk id="3" creationId="{FCC9E474-A85B-9F7B-A102-A981A1513781}"/>
          </ac:picMkLst>
        </pc:picChg>
        <pc:picChg chg="add mod">
          <ac:chgData name="Mohamed Abdellah" userId="6835c5fa-ed7a-4f60-a385-0d70d7228fb4" providerId="ADAL" clId="{A879E924-6AFC-4ABB-9E9E-89EF01280054}" dt="2025-03-30T16:43:57.485" v="659"/>
          <ac:picMkLst>
            <pc:docMk/>
            <pc:sldMk cId="4166080299" sldId="269"/>
            <ac:picMk id="5" creationId="{19FBBCDB-2707-97F4-A0B9-C6E356AD7A97}"/>
          </ac:picMkLst>
        </pc:picChg>
      </pc:sldChg>
      <pc:sldChg chg="new del">
        <pc:chgData name="Mohamed Abdellah" userId="6835c5fa-ed7a-4f60-a385-0d70d7228fb4" providerId="ADAL" clId="{A879E924-6AFC-4ABB-9E9E-89EF01280054}" dt="2025-03-30T16:08:18.854" v="457" actId="47"/>
        <pc:sldMkLst>
          <pc:docMk/>
          <pc:sldMk cId="1314799179" sldId="270"/>
        </pc:sldMkLst>
      </pc:sldChg>
      <pc:sldChg chg="modSp del mod">
        <pc:chgData name="Mohamed Abdellah" userId="6835c5fa-ed7a-4f60-a385-0d70d7228fb4" providerId="ADAL" clId="{A879E924-6AFC-4ABB-9E9E-89EF01280054}" dt="2025-03-30T16:07:45.900" v="454" actId="2696"/>
        <pc:sldMkLst>
          <pc:docMk/>
          <pc:sldMk cId="1634028616" sldId="270"/>
        </pc:sldMkLst>
        <pc:spChg chg="mod">
          <ac:chgData name="Mohamed Abdellah" userId="6835c5fa-ed7a-4f60-a385-0d70d7228fb4" providerId="ADAL" clId="{A879E924-6AFC-4ABB-9E9E-89EF01280054}" dt="2025-03-30T16:07:18.866" v="452" actId="1076"/>
          <ac:spMkLst>
            <pc:docMk/>
            <pc:sldMk cId="1634028616" sldId="270"/>
            <ac:spMk id="4" creationId="{00000000-0000-0000-0000-000000000000}"/>
          </ac:spMkLst>
        </pc:spChg>
        <pc:spChg chg="mod">
          <ac:chgData name="Mohamed Abdellah" userId="6835c5fa-ed7a-4f60-a385-0d70d7228fb4" providerId="ADAL" clId="{A879E924-6AFC-4ABB-9E9E-89EF01280054}" dt="2025-03-30T16:03:35.914" v="419" actId="113"/>
          <ac:spMkLst>
            <pc:docMk/>
            <pc:sldMk cId="1634028616" sldId="270"/>
            <ac:spMk id="7" creationId="{00000000-0000-0000-0000-000000000000}"/>
          </ac:spMkLst>
        </pc:spChg>
        <pc:spChg chg="mod">
          <ac:chgData name="Mohamed Abdellah" userId="6835c5fa-ed7a-4f60-a385-0d70d7228fb4" providerId="ADAL" clId="{A879E924-6AFC-4ABB-9E9E-89EF01280054}" dt="2025-03-30T16:06:50.738" v="445" actId="20577"/>
          <ac:spMkLst>
            <pc:docMk/>
            <pc:sldMk cId="1634028616" sldId="270"/>
            <ac:spMk id="14" creationId="{00000000-0000-0000-0000-000000000000}"/>
          </ac:spMkLst>
        </pc:spChg>
        <pc:spChg chg="mod">
          <ac:chgData name="Mohamed Abdellah" userId="6835c5fa-ed7a-4f60-a385-0d70d7228fb4" providerId="ADAL" clId="{A879E924-6AFC-4ABB-9E9E-89EF01280054}" dt="2025-03-30T16:07:13.785" v="450" actId="14100"/>
          <ac:spMkLst>
            <pc:docMk/>
            <pc:sldMk cId="1634028616" sldId="270"/>
            <ac:spMk id="20" creationId="{00000000-0000-0000-0000-000000000000}"/>
          </ac:spMkLst>
        </pc:spChg>
        <pc:grpChg chg="mod">
          <ac:chgData name="Mohamed Abdellah" userId="6835c5fa-ed7a-4f60-a385-0d70d7228fb4" providerId="ADAL" clId="{A879E924-6AFC-4ABB-9E9E-89EF01280054}" dt="2025-03-30T16:07:42.513" v="453" actId="1076"/>
          <ac:grpSpMkLst>
            <pc:docMk/>
            <pc:sldMk cId="1634028616" sldId="270"/>
            <ac:grpSpMk id="3" creationId="{00000000-0000-0000-0000-000000000000}"/>
          </ac:grpSpMkLst>
        </pc:grpChg>
      </pc:sldChg>
      <pc:sldChg chg="add del setBg">
        <pc:chgData name="Mohamed Abdellah" userId="6835c5fa-ed7a-4f60-a385-0d70d7228fb4" providerId="ADAL" clId="{A879E924-6AFC-4ABB-9E9E-89EF01280054}" dt="2025-03-30T15:38:29.045" v="163"/>
        <pc:sldMkLst>
          <pc:docMk/>
          <pc:sldMk cId="2895928468" sldId="270"/>
        </pc:sldMkLst>
      </pc:sldChg>
      <pc:sldChg chg="addSp modSp new mod setBg">
        <pc:chgData name="Mohamed Abdellah" userId="6835c5fa-ed7a-4f60-a385-0d70d7228fb4" providerId="ADAL" clId="{A879E924-6AFC-4ABB-9E9E-89EF01280054}" dt="2025-03-30T17:09:25.093" v="733" actId="20577"/>
        <pc:sldMkLst>
          <pc:docMk/>
          <pc:sldMk cId="1304552593" sldId="271"/>
        </pc:sldMkLst>
        <pc:spChg chg="mod">
          <ac:chgData name="Mohamed Abdellah" userId="6835c5fa-ed7a-4f60-a385-0d70d7228fb4" providerId="ADAL" clId="{A879E924-6AFC-4ABB-9E9E-89EF01280054}" dt="2025-03-30T16:47:51.686" v="687" actId="26606"/>
          <ac:spMkLst>
            <pc:docMk/>
            <pc:sldMk cId="1304552593" sldId="271"/>
            <ac:spMk id="2" creationId="{496E8FD7-966A-BF43-B98A-312A090FED44}"/>
          </ac:spMkLst>
        </pc:spChg>
        <pc:spChg chg="mod ord">
          <ac:chgData name="Mohamed Abdellah" userId="6835c5fa-ed7a-4f60-a385-0d70d7228fb4" providerId="ADAL" clId="{A879E924-6AFC-4ABB-9E9E-89EF01280054}" dt="2025-03-30T17:09:25.093" v="733" actId="20577"/>
          <ac:spMkLst>
            <pc:docMk/>
            <pc:sldMk cId="1304552593" sldId="271"/>
            <ac:spMk id="3" creationId="{6C8A9A9B-BE1E-B031-EFC2-5D0E5933670F}"/>
          </ac:spMkLst>
        </pc:spChg>
        <pc:spChg chg="add">
          <ac:chgData name="Mohamed Abdellah" userId="6835c5fa-ed7a-4f60-a385-0d70d7228fb4" providerId="ADAL" clId="{A879E924-6AFC-4ABB-9E9E-89EF01280054}" dt="2025-03-30T16:47:51.686" v="687" actId="26606"/>
          <ac:spMkLst>
            <pc:docMk/>
            <pc:sldMk cId="1304552593" sldId="271"/>
            <ac:spMk id="10" creationId="{8B3A2D1A-45FC-4F95-B150-1C13EF2F6D09}"/>
          </ac:spMkLst>
        </pc:spChg>
        <pc:spChg chg="add">
          <ac:chgData name="Mohamed Abdellah" userId="6835c5fa-ed7a-4f60-a385-0d70d7228fb4" providerId="ADAL" clId="{A879E924-6AFC-4ABB-9E9E-89EF01280054}" dt="2025-03-30T16:47:51.686" v="687" actId="26606"/>
          <ac:spMkLst>
            <pc:docMk/>
            <pc:sldMk cId="1304552593" sldId="271"/>
            <ac:spMk id="12" creationId="{F3768FD5-DD7A-43C7-8DEA-1F5DB3CB5B95}"/>
          </ac:spMkLst>
        </pc:spChg>
        <pc:picChg chg="add mod">
          <ac:chgData name="Mohamed Abdellah" userId="6835c5fa-ed7a-4f60-a385-0d70d7228fb4" providerId="ADAL" clId="{A879E924-6AFC-4ABB-9E9E-89EF01280054}" dt="2025-03-30T16:45:16.026" v="668" actId="1076"/>
          <ac:picMkLst>
            <pc:docMk/>
            <pc:sldMk cId="1304552593" sldId="271"/>
            <ac:picMk id="4" creationId="{3DD1D51C-6238-7A7C-23B9-0FAE004130E3}"/>
          </ac:picMkLst>
        </pc:picChg>
        <pc:picChg chg="add mod">
          <ac:chgData name="Mohamed Abdellah" userId="6835c5fa-ed7a-4f60-a385-0d70d7228fb4" providerId="ADAL" clId="{A879E924-6AFC-4ABB-9E9E-89EF01280054}" dt="2025-03-30T16:47:57.996" v="689" actId="14100"/>
          <ac:picMkLst>
            <pc:docMk/>
            <pc:sldMk cId="1304552593" sldId="271"/>
            <ac:picMk id="5" creationId="{FC6C7EC6-0939-A668-C101-D6A76B45C5B0}"/>
          </ac:picMkLst>
        </pc:picChg>
      </pc:sldChg>
      <pc:sldChg chg="addSp modSp new mod">
        <pc:chgData name="Mohamed Abdellah" userId="6835c5fa-ed7a-4f60-a385-0d70d7228fb4" providerId="ADAL" clId="{A879E924-6AFC-4ABB-9E9E-89EF01280054}" dt="2025-03-30T17:05:42.221" v="722" actId="14100"/>
        <pc:sldMkLst>
          <pc:docMk/>
          <pc:sldMk cId="1855297560" sldId="272"/>
        </pc:sldMkLst>
        <pc:picChg chg="add mod">
          <ac:chgData name="Mohamed Abdellah" userId="6835c5fa-ed7a-4f60-a385-0d70d7228fb4" providerId="ADAL" clId="{A879E924-6AFC-4ABB-9E9E-89EF01280054}" dt="2025-03-30T17:05:42.221" v="722" actId="14100"/>
          <ac:picMkLst>
            <pc:docMk/>
            <pc:sldMk cId="1855297560" sldId="272"/>
            <ac:picMk id="3" creationId="{0FA67401-CECD-263F-AF33-AE02D14AE71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3.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7.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7.png"/><Relationship Id="rId4" Type="http://schemas.openxmlformats.org/officeDocument/2006/relationships/image" Target="../media/image46.svg"/><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4.sv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57.sv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5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6097502" y="5590237"/>
            <a:ext cx="14099416" cy="14099416"/>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txBody>
            <a:bodyPr/>
            <a:lstStyle/>
            <a:p>
              <a:endParaRPr lang="en-US"/>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6420234" y="-1717598"/>
            <a:ext cx="3735531" cy="373553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txBody>
            <a:bodyPr/>
            <a:lstStyle/>
            <a:p>
              <a:endParaRPr lang="en-US"/>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747857" y="-643475"/>
            <a:ext cx="1286950" cy="128695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txBody>
            <a:bodyPr/>
            <a:lstStyle/>
            <a:p>
              <a:endParaRPr lang="en-US"/>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929195" y="8389571"/>
            <a:ext cx="3735531" cy="3735531"/>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txBody>
            <a:bodyPr/>
            <a:lstStyle/>
            <a:p>
              <a:endParaRPr lang="en-US"/>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6" name="Freeform 16"/>
          <p:cNvSpPr/>
          <p:nvPr/>
        </p:nvSpPr>
        <p:spPr>
          <a:xfrm>
            <a:off x="8757394" y="7522582"/>
            <a:ext cx="8779632" cy="1733977"/>
          </a:xfrm>
          <a:custGeom>
            <a:avLst/>
            <a:gdLst/>
            <a:ahLst/>
            <a:cxnLst/>
            <a:rect l="l" t="t" r="r" b="b"/>
            <a:pathLst>
              <a:path w="8779632" h="1733977">
                <a:moveTo>
                  <a:pt x="0" y="0"/>
                </a:moveTo>
                <a:lnTo>
                  <a:pt x="8779632" y="0"/>
                </a:lnTo>
                <a:lnTo>
                  <a:pt x="8779632" y="1733977"/>
                </a:lnTo>
                <a:lnTo>
                  <a:pt x="0" y="1733977"/>
                </a:lnTo>
                <a:lnTo>
                  <a:pt x="0" y="0"/>
                </a:lnTo>
                <a:close/>
              </a:path>
            </a:pathLst>
          </a:custGeom>
          <a:blipFill>
            <a:blip r:embed="rId2"/>
            <a:stretch>
              <a:fillRect/>
            </a:stretch>
          </a:blipFill>
        </p:spPr>
        <p:txBody>
          <a:bodyPr/>
          <a:lstStyle/>
          <a:p>
            <a:endParaRPr lang="en-US"/>
          </a:p>
        </p:txBody>
      </p:sp>
      <p:sp>
        <p:nvSpPr>
          <p:cNvPr id="17" name="TextBox 17"/>
          <p:cNvSpPr txBox="1"/>
          <p:nvPr/>
        </p:nvSpPr>
        <p:spPr>
          <a:xfrm>
            <a:off x="1207855" y="3312314"/>
            <a:ext cx="7366063" cy="2474524"/>
          </a:xfrm>
          <a:prstGeom prst="rect">
            <a:avLst/>
          </a:prstGeom>
        </p:spPr>
        <p:txBody>
          <a:bodyPr lIns="0" tIns="0" rIns="0" bIns="0" rtlCol="0" anchor="t">
            <a:spAutoFit/>
          </a:bodyPr>
          <a:lstStyle/>
          <a:p>
            <a:pPr algn="l">
              <a:lnSpc>
                <a:spcPts val="3855"/>
              </a:lnSpc>
              <a:spcBef>
                <a:spcPct val="0"/>
              </a:spcBef>
            </a:pPr>
            <a:r>
              <a:rPr lang="en-US" sz="2753" spc="-55" dirty="0">
                <a:solidFill>
                  <a:srgbClr val="051D40"/>
                </a:solidFill>
                <a:latin typeface="Poppins"/>
                <a:ea typeface="Poppins"/>
                <a:cs typeface="Poppins"/>
                <a:sym typeface="Poppins"/>
              </a:rPr>
              <a:t>By: GradNav team</a:t>
            </a:r>
          </a:p>
          <a:p>
            <a:pPr algn="l">
              <a:lnSpc>
                <a:spcPts val="3855"/>
              </a:lnSpc>
              <a:spcBef>
                <a:spcPct val="0"/>
              </a:spcBef>
            </a:pPr>
            <a:endParaRPr lang="en-US" sz="2753" spc="-55" dirty="0">
              <a:solidFill>
                <a:srgbClr val="051D40"/>
              </a:solidFill>
              <a:latin typeface="Poppins"/>
              <a:ea typeface="Poppins"/>
              <a:cs typeface="Poppins"/>
              <a:sym typeface="Poppins"/>
            </a:endParaRPr>
          </a:p>
          <a:p>
            <a:pPr algn="l">
              <a:lnSpc>
                <a:spcPts val="3855"/>
              </a:lnSpc>
              <a:spcBef>
                <a:spcPct val="0"/>
              </a:spcBef>
            </a:pPr>
            <a:r>
              <a:rPr lang="en-US" sz="2753" spc="-55" dirty="0">
                <a:solidFill>
                  <a:srgbClr val="051D40"/>
                </a:solidFill>
                <a:latin typeface="Poppins"/>
                <a:ea typeface="Poppins"/>
                <a:cs typeface="Poppins"/>
                <a:sym typeface="Poppins"/>
              </a:rPr>
              <a:t>Mostafa Nashat</a:t>
            </a:r>
          </a:p>
          <a:p>
            <a:pPr algn="l">
              <a:lnSpc>
                <a:spcPts val="3855"/>
              </a:lnSpc>
              <a:spcBef>
                <a:spcPct val="0"/>
              </a:spcBef>
            </a:pPr>
            <a:r>
              <a:rPr lang="en-US" sz="2753" spc="-55" dirty="0">
                <a:solidFill>
                  <a:srgbClr val="051D40"/>
                </a:solidFill>
                <a:latin typeface="Poppins"/>
                <a:ea typeface="Poppins"/>
                <a:cs typeface="Poppins"/>
                <a:sym typeface="Poppins"/>
              </a:rPr>
              <a:t>Mostafa Osman</a:t>
            </a:r>
          </a:p>
          <a:p>
            <a:pPr algn="l">
              <a:lnSpc>
                <a:spcPts val="3855"/>
              </a:lnSpc>
              <a:spcBef>
                <a:spcPct val="0"/>
              </a:spcBef>
            </a:pPr>
            <a:r>
              <a:rPr lang="en-US" sz="2753" spc="-55" dirty="0">
                <a:solidFill>
                  <a:srgbClr val="051D40"/>
                </a:solidFill>
                <a:latin typeface="Poppins"/>
                <a:ea typeface="Poppins"/>
                <a:cs typeface="Poppins"/>
                <a:sym typeface="Poppins"/>
              </a:rPr>
              <a:t>Mohamed Sabri</a:t>
            </a:r>
          </a:p>
        </p:txBody>
      </p:sp>
      <p:grpSp>
        <p:nvGrpSpPr>
          <p:cNvPr id="18" name="Group 18"/>
          <p:cNvGrpSpPr>
            <a:grpSpLocks noChangeAspect="1"/>
          </p:cNvGrpSpPr>
          <p:nvPr/>
        </p:nvGrpSpPr>
        <p:grpSpPr>
          <a:xfrm>
            <a:off x="8573918" y="3143201"/>
            <a:ext cx="9146584" cy="5246370"/>
            <a:chOff x="0" y="0"/>
            <a:chExt cx="7981950" cy="4578350"/>
          </a:xfrm>
        </p:grpSpPr>
        <p:sp>
          <p:nvSpPr>
            <p:cNvPr id="19" name="Freeform 19"/>
            <p:cNvSpPr/>
            <p:nvPr/>
          </p:nvSpPr>
          <p:spPr>
            <a:xfrm>
              <a:off x="765810" y="21590"/>
              <a:ext cx="6451600" cy="4326890"/>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242424"/>
            </a:solidFill>
          </p:spPr>
          <p:txBody>
            <a:bodyPr/>
            <a:lstStyle/>
            <a:p>
              <a:endParaRPr lang="en-US"/>
            </a:p>
          </p:txBody>
        </p:sp>
        <p:sp>
          <p:nvSpPr>
            <p:cNvPr id="20" name="Freeform 20"/>
            <p:cNvSpPr/>
            <p:nvPr/>
          </p:nvSpPr>
          <p:spPr>
            <a:xfrm>
              <a:off x="0" y="0"/>
              <a:ext cx="7981950" cy="4542790"/>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txBody>
            <a:bodyPr/>
            <a:lstStyle/>
            <a:p>
              <a:endParaRPr lang="en-US"/>
            </a:p>
          </p:txBody>
        </p:sp>
        <p:sp>
          <p:nvSpPr>
            <p:cNvPr id="21" name="Freeform 21"/>
            <p:cNvSpPr/>
            <p:nvPr/>
          </p:nvSpPr>
          <p:spPr>
            <a:xfrm>
              <a:off x="3460750" y="4349750"/>
              <a:ext cx="1059180" cy="9652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txBody>
            <a:bodyPr/>
            <a:lstStyle/>
            <a:p>
              <a:endParaRPr lang="en-US"/>
            </a:p>
          </p:txBody>
        </p:sp>
        <p:sp>
          <p:nvSpPr>
            <p:cNvPr id="22" name="Freeform 22"/>
            <p:cNvSpPr/>
            <p:nvPr/>
          </p:nvSpPr>
          <p:spPr>
            <a:xfrm>
              <a:off x="163830" y="4542790"/>
              <a:ext cx="7654290" cy="35560"/>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txBody>
            <a:bodyPr/>
            <a:lstStyle/>
            <a:p>
              <a:endParaRPr lang="en-US"/>
            </a:p>
          </p:txBody>
        </p:sp>
        <p:sp>
          <p:nvSpPr>
            <p:cNvPr id="23" name="Freeform 23"/>
            <p:cNvSpPr/>
            <p:nvPr/>
          </p:nvSpPr>
          <p:spPr>
            <a:xfrm>
              <a:off x="962660" y="276860"/>
              <a:ext cx="6055360" cy="3789680"/>
            </a:xfrm>
            <a:custGeom>
              <a:avLst/>
              <a:gdLst/>
              <a:ahLst/>
              <a:cxnLst/>
              <a:rect l="l" t="t" r="r" b="b"/>
              <a:pathLst>
                <a:path w="6055360" h="3789680">
                  <a:moveTo>
                    <a:pt x="0" y="0"/>
                  </a:moveTo>
                  <a:lnTo>
                    <a:pt x="6055360" y="0"/>
                  </a:lnTo>
                  <a:lnTo>
                    <a:pt x="6055360" y="3789680"/>
                  </a:lnTo>
                  <a:lnTo>
                    <a:pt x="0" y="3789680"/>
                  </a:lnTo>
                  <a:close/>
                </a:path>
              </a:pathLst>
            </a:custGeom>
            <a:blipFill>
              <a:blip r:embed="rId3"/>
              <a:stretch>
                <a:fillRect t="-3261" b="-3261"/>
              </a:stretch>
            </a:blipFill>
          </p:spPr>
          <p:txBody>
            <a:bodyPr/>
            <a:lstStyle/>
            <a:p>
              <a:endParaRPr lang="en-US"/>
            </a:p>
          </p:txBody>
        </p:sp>
      </p:grpSp>
      <p:pic>
        <p:nvPicPr>
          <p:cNvPr id="24" name="Picture 23">
            <a:extLst>
              <a:ext uri="{FF2B5EF4-FFF2-40B4-BE49-F238E27FC236}">
                <a16:creationId xmlns:a16="http://schemas.microsoft.com/office/drawing/2014/main" id="{A29EAD24-1F18-B4E7-26B5-E5A22533DFC2}"/>
              </a:ext>
            </a:extLst>
          </p:cNvPr>
          <p:cNvPicPr>
            <a:picLocks noChangeAspect="1"/>
          </p:cNvPicPr>
          <p:nvPr/>
        </p:nvPicPr>
        <p:blipFill>
          <a:blip r:embed="rId4"/>
          <a:stretch>
            <a:fillRect/>
          </a:stretch>
        </p:blipFill>
        <p:spPr>
          <a:xfrm>
            <a:off x="685800" y="1257300"/>
            <a:ext cx="4038600" cy="132508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4517814" y="-315404"/>
            <a:ext cx="3964281" cy="10917809"/>
            <a:chOff x="0" y="0"/>
            <a:chExt cx="1044090" cy="2875472"/>
          </a:xfrm>
        </p:grpSpPr>
        <p:sp>
          <p:nvSpPr>
            <p:cNvPr id="3" name="Freeform 3"/>
            <p:cNvSpPr/>
            <p:nvPr/>
          </p:nvSpPr>
          <p:spPr>
            <a:xfrm>
              <a:off x="0" y="0"/>
              <a:ext cx="1044090" cy="2875472"/>
            </a:xfrm>
            <a:custGeom>
              <a:avLst/>
              <a:gdLst/>
              <a:ahLst/>
              <a:cxnLst/>
              <a:rect l="l" t="t" r="r" b="b"/>
              <a:pathLst>
                <a:path w="1044090" h="2875472">
                  <a:moveTo>
                    <a:pt x="0" y="0"/>
                  </a:moveTo>
                  <a:lnTo>
                    <a:pt x="1044090" y="0"/>
                  </a:lnTo>
                  <a:lnTo>
                    <a:pt x="1044090" y="2875472"/>
                  </a:lnTo>
                  <a:lnTo>
                    <a:pt x="0" y="2875472"/>
                  </a:lnTo>
                  <a:close/>
                </a:path>
              </a:pathLst>
            </a:custGeom>
            <a:solidFill>
              <a:srgbClr val="145DA0"/>
            </a:solidFill>
            <a:ln cap="sq">
              <a:noFill/>
              <a:prstDash val="solid"/>
              <a:miter/>
            </a:ln>
          </p:spPr>
          <p:txBody>
            <a:bodyPr/>
            <a:lstStyle/>
            <a:p>
              <a:endParaRPr lang="en-US"/>
            </a:p>
          </p:txBody>
        </p:sp>
        <p:sp>
          <p:nvSpPr>
            <p:cNvPr id="4" name="TextBox 4"/>
            <p:cNvSpPr txBox="1"/>
            <p:nvPr/>
          </p:nvSpPr>
          <p:spPr>
            <a:xfrm>
              <a:off x="0" y="-38100"/>
              <a:ext cx="1044090" cy="291357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5" name="TextBox 5"/>
          <p:cNvSpPr txBox="1"/>
          <p:nvPr/>
        </p:nvSpPr>
        <p:spPr>
          <a:xfrm>
            <a:off x="3663160" y="1631607"/>
            <a:ext cx="6760246" cy="1252338"/>
          </a:xfrm>
          <a:prstGeom prst="rect">
            <a:avLst/>
          </a:prstGeom>
        </p:spPr>
        <p:txBody>
          <a:bodyPr lIns="0" tIns="0" rIns="0" bIns="0" rtlCol="0" anchor="t">
            <a:spAutoFit/>
          </a:bodyPr>
          <a:lstStyle/>
          <a:p>
            <a:pPr algn="l">
              <a:lnSpc>
                <a:spcPts val="10248"/>
              </a:lnSpc>
              <a:spcBef>
                <a:spcPct val="0"/>
              </a:spcBef>
            </a:pPr>
            <a:r>
              <a:rPr lang="en-US" sz="7320" b="1">
                <a:solidFill>
                  <a:srgbClr val="051D40"/>
                </a:solidFill>
                <a:latin typeface="Montserrat Bold"/>
                <a:ea typeface="Montserrat Bold"/>
                <a:cs typeface="Montserrat Bold"/>
                <a:sym typeface="Montserrat Bold"/>
              </a:rPr>
              <a:t>Overview</a:t>
            </a:r>
          </a:p>
        </p:txBody>
      </p:sp>
      <p:grpSp>
        <p:nvGrpSpPr>
          <p:cNvPr id="6" name="Group 6"/>
          <p:cNvGrpSpPr/>
          <p:nvPr/>
        </p:nvGrpSpPr>
        <p:grpSpPr>
          <a:xfrm>
            <a:off x="-1867766" y="-1614217"/>
            <a:ext cx="3735531" cy="37355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txBody>
            <a:bodyPr/>
            <a:lstStyle/>
            <a:p>
              <a:endParaRPr lang="en-US"/>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2912435" y="3472452"/>
            <a:ext cx="510937" cy="453341"/>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11796731" y="447246"/>
            <a:ext cx="5972616" cy="9392508"/>
          </a:xfrm>
          <a:custGeom>
            <a:avLst/>
            <a:gdLst/>
            <a:ahLst/>
            <a:cxnLst/>
            <a:rect l="l" t="t" r="r" b="b"/>
            <a:pathLst>
              <a:path w="5972616" h="9392508">
                <a:moveTo>
                  <a:pt x="0" y="0"/>
                </a:moveTo>
                <a:lnTo>
                  <a:pt x="5972616" y="0"/>
                </a:lnTo>
                <a:lnTo>
                  <a:pt x="5972616" y="9392508"/>
                </a:lnTo>
                <a:lnTo>
                  <a:pt x="0" y="9392508"/>
                </a:lnTo>
                <a:lnTo>
                  <a:pt x="0" y="0"/>
                </a:lnTo>
                <a:close/>
              </a:path>
            </a:pathLst>
          </a:custGeom>
          <a:blipFill>
            <a:blip r:embed="rId4"/>
            <a:stretch>
              <a:fillRect l="-2387" r="-2387"/>
            </a:stretch>
          </a:blipFill>
        </p:spPr>
        <p:txBody>
          <a:bodyPr/>
          <a:lstStyle/>
          <a:p>
            <a:endParaRPr lang="en-US"/>
          </a:p>
        </p:txBody>
      </p:sp>
      <p:sp>
        <p:nvSpPr>
          <p:cNvPr id="11" name="TextBox 11"/>
          <p:cNvSpPr txBox="1"/>
          <p:nvPr/>
        </p:nvSpPr>
        <p:spPr>
          <a:xfrm>
            <a:off x="3663160" y="3397227"/>
            <a:ext cx="3773019" cy="518066"/>
          </a:xfrm>
          <a:prstGeom prst="rect">
            <a:avLst/>
          </a:prstGeom>
        </p:spPr>
        <p:txBody>
          <a:bodyPr lIns="0" tIns="0" rIns="0" bIns="0" rtlCol="0" anchor="t">
            <a:spAutoFit/>
          </a:bodyPr>
          <a:lstStyle/>
          <a:p>
            <a:pPr algn="l">
              <a:lnSpc>
                <a:spcPts val="3995"/>
              </a:lnSpc>
              <a:spcBef>
                <a:spcPct val="0"/>
              </a:spcBef>
            </a:pPr>
            <a:r>
              <a:rPr lang="en-US" sz="2853" spc="-57">
                <a:solidFill>
                  <a:srgbClr val="051D40"/>
                </a:solidFill>
                <a:latin typeface="Poppins"/>
                <a:ea typeface="Poppins"/>
                <a:cs typeface="Poppins"/>
                <a:sym typeface="Poppins"/>
              </a:rPr>
              <a:t>Introduction</a:t>
            </a:r>
          </a:p>
        </p:txBody>
      </p:sp>
      <p:sp>
        <p:nvSpPr>
          <p:cNvPr id="12" name="TextBox 12"/>
          <p:cNvSpPr txBox="1"/>
          <p:nvPr/>
        </p:nvSpPr>
        <p:spPr>
          <a:xfrm>
            <a:off x="8483149" y="3397227"/>
            <a:ext cx="660851" cy="518066"/>
          </a:xfrm>
          <a:prstGeom prst="rect">
            <a:avLst/>
          </a:prstGeom>
        </p:spPr>
        <p:txBody>
          <a:bodyPr lIns="0" tIns="0" rIns="0" bIns="0" rtlCol="0" anchor="t">
            <a:spAutoFit/>
          </a:bodyPr>
          <a:lstStyle/>
          <a:p>
            <a:pPr algn="r">
              <a:lnSpc>
                <a:spcPts val="3995"/>
              </a:lnSpc>
              <a:spcBef>
                <a:spcPct val="0"/>
              </a:spcBef>
            </a:pPr>
            <a:r>
              <a:rPr lang="en-US" sz="2853" spc="-57">
                <a:solidFill>
                  <a:srgbClr val="051D40"/>
                </a:solidFill>
                <a:latin typeface="Poppins"/>
                <a:ea typeface="Poppins"/>
                <a:cs typeface="Poppins"/>
                <a:sym typeface="Poppins"/>
              </a:rPr>
              <a:t>01</a:t>
            </a:r>
          </a:p>
        </p:txBody>
      </p:sp>
      <p:sp>
        <p:nvSpPr>
          <p:cNvPr id="13" name="Freeform 13"/>
          <p:cNvSpPr/>
          <p:nvPr/>
        </p:nvSpPr>
        <p:spPr>
          <a:xfrm rot="5400000">
            <a:off x="2912435" y="4097959"/>
            <a:ext cx="510937" cy="453341"/>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TextBox 14"/>
          <p:cNvSpPr txBox="1"/>
          <p:nvPr/>
        </p:nvSpPr>
        <p:spPr>
          <a:xfrm>
            <a:off x="3663160" y="4022734"/>
            <a:ext cx="4143021" cy="518066"/>
          </a:xfrm>
          <a:prstGeom prst="rect">
            <a:avLst/>
          </a:prstGeom>
        </p:spPr>
        <p:txBody>
          <a:bodyPr lIns="0" tIns="0" rIns="0" bIns="0" rtlCol="0" anchor="t">
            <a:spAutoFit/>
          </a:bodyPr>
          <a:lstStyle/>
          <a:p>
            <a:pPr algn="l">
              <a:lnSpc>
                <a:spcPts val="3995"/>
              </a:lnSpc>
              <a:spcBef>
                <a:spcPct val="0"/>
              </a:spcBef>
            </a:pPr>
            <a:r>
              <a:rPr lang="en-US" sz="2853" spc="-57">
                <a:solidFill>
                  <a:srgbClr val="051D40"/>
                </a:solidFill>
                <a:latin typeface="Poppins"/>
                <a:ea typeface="Poppins"/>
                <a:cs typeface="Poppins"/>
                <a:sym typeface="Poppins"/>
              </a:rPr>
              <a:t>Our Mision</a:t>
            </a:r>
          </a:p>
        </p:txBody>
      </p:sp>
      <p:sp>
        <p:nvSpPr>
          <p:cNvPr id="15" name="TextBox 15"/>
          <p:cNvSpPr txBox="1"/>
          <p:nvPr/>
        </p:nvSpPr>
        <p:spPr>
          <a:xfrm>
            <a:off x="8483149" y="4022734"/>
            <a:ext cx="660851" cy="518066"/>
          </a:xfrm>
          <a:prstGeom prst="rect">
            <a:avLst/>
          </a:prstGeom>
        </p:spPr>
        <p:txBody>
          <a:bodyPr lIns="0" tIns="0" rIns="0" bIns="0" rtlCol="0" anchor="t">
            <a:spAutoFit/>
          </a:bodyPr>
          <a:lstStyle/>
          <a:p>
            <a:pPr algn="r">
              <a:lnSpc>
                <a:spcPts val="3995"/>
              </a:lnSpc>
              <a:spcBef>
                <a:spcPct val="0"/>
              </a:spcBef>
            </a:pPr>
            <a:r>
              <a:rPr lang="en-US" sz="2853" spc="-57">
                <a:solidFill>
                  <a:srgbClr val="051D40"/>
                </a:solidFill>
                <a:latin typeface="Poppins"/>
                <a:ea typeface="Poppins"/>
                <a:cs typeface="Poppins"/>
                <a:sym typeface="Poppins"/>
              </a:rPr>
              <a:t>02</a:t>
            </a:r>
          </a:p>
        </p:txBody>
      </p:sp>
      <p:sp>
        <p:nvSpPr>
          <p:cNvPr id="16" name="Freeform 16"/>
          <p:cNvSpPr/>
          <p:nvPr/>
        </p:nvSpPr>
        <p:spPr>
          <a:xfrm rot="5400000">
            <a:off x="2912435" y="4723196"/>
            <a:ext cx="510937" cy="453341"/>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TextBox 17"/>
          <p:cNvSpPr txBox="1"/>
          <p:nvPr/>
        </p:nvSpPr>
        <p:spPr>
          <a:xfrm>
            <a:off x="3663160" y="4647971"/>
            <a:ext cx="4652520" cy="518066"/>
          </a:xfrm>
          <a:prstGeom prst="rect">
            <a:avLst/>
          </a:prstGeom>
        </p:spPr>
        <p:txBody>
          <a:bodyPr lIns="0" tIns="0" rIns="0" bIns="0" rtlCol="0" anchor="t">
            <a:spAutoFit/>
          </a:bodyPr>
          <a:lstStyle/>
          <a:p>
            <a:pPr algn="l">
              <a:lnSpc>
                <a:spcPts val="3995"/>
              </a:lnSpc>
              <a:spcBef>
                <a:spcPct val="0"/>
              </a:spcBef>
            </a:pPr>
            <a:r>
              <a:rPr lang="en-US" sz="2853" spc="-57">
                <a:solidFill>
                  <a:srgbClr val="051D40"/>
                </a:solidFill>
                <a:latin typeface="Poppins"/>
                <a:ea typeface="Poppins"/>
                <a:cs typeface="Poppins"/>
                <a:sym typeface="Poppins"/>
              </a:rPr>
              <a:t>Our Services</a:t>
            </a:r>
          </a:p>
        </p:txBody>
      </p:sp>
      <p:sp>
        <p:nvSpPr>
          <p:cNvPr id="18" name="TextBox 18"/>
          <p:cNvSpPr txBox="1"/>
          <p:nvPr/>
        </p:nvSpPr>
        <p:spPr>
          <a:xfrm>
            <a:off x="8483149" y="4647971"/>
            <a:ext cx="660851" cy="518066"/>
          </a:xfrm>
          <a:prstGeom prst="rect">
            <a:avLst/>
          </a:prstGeom>
        </p:spPr>
        <p:txBody>
          <a:bodyPr lIns="0" tIns="0" rIns="0" bIns="0" rtlCol="0" anchor="t">
            <a:spAutoFit/>
          </a:bodyPr>
          <a:lstStyle/>
          <a:p>
            <a:pPr algn="r">
              <a:lnSpc>
                <a:spcPts val="3995"/>
              </a:lnSpc>
              <a:spcBef>
                <a:spcPct val="0"/>
              </a:spcBef>
            </a:pPr>
            <a:r>
              <a:rPr lang="en-US" sz="2853" spc="-57">
                <a:solidFill>
                  <a:srgbClr val="051D40"/>
                </a:solidFill>
                <a:latin typeface="Poppins"/>
                <a:ea typeface="Poppins"/>
                <a:cs typeface="Poppins"/>
                <a:sym typeface="Poppins"/>
              </a:rPr>
              <a:t>03</a:t>
            </a:r>
          </a:p>
        </p:txBody>
      </p:sp>
      <p:sp>
        <p:nvSpPr>
          <p:cNvPr id="19" name="Freeform 19"/>
          <p:cNvSpPr/>
          <p:nvPr/>
        </p:nvSpPr>
        <p:spPr>
          <a:xfrm rot="5400000">
            <a:off x="2912435" y="5348703"/>
            <a:ext cx="510937" cy="453341"/>
          </a:xfrm>
          <a:custGeom>
            <a:avLst/>
            <a:gdLst/>
            <a:ahLst/>
            <a:cxnLst/>
            <a:rect l="l" t="t" r="r" b="b"/>
            <a:pathLst>
              <a:path w="510937" h="453341">
                <a:moveTo>
                  <a:pt x="0" y="0"/>
                </a:moveTo>
                <a:lnTo>
                  <a:pt x="510937" y="0"/>
                </a:lnTo>
                <a:lnTo>
                  <a:pt x="510937" y="453340"/>
                </a:lnTo>
                <a:lnTo>
                  <a:pt x="0" y="4533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TextBox 20"/>
          <p:cNvSpPr txBox="1"/>
          <p:nvPr/>
        </p:nvSpPr>
        <p:spPr>
          <a:xfrm>
            <a:off x="3663160" y="5273478"/>
            <a:ext cx="4397771" cy="518066"/>
          </a:xfrm>
          <a:prstGeom prst="rect">
            <a:avLst/>
          </a:prstGeom>
        </p:spPr>
        <p:txBody>
          <a:bodyPr lIns="0" tIns="0" rIns="0" bIns="0" rtlCol="0" anchor="t">
            <a:spAutoFit/>
          </a:bodyPr>
          <a:lstStyle/>
          <a:p>
            <a:pPr algn="l">
              <a:lnSpc>
                <a:spcPts val="3995"/>
              </a:lnSpc>
              <a:spcBef>
                <a:spcPct val="0"/>
              </a:spcBef>
            </a:pPr>
            <a:r>
              <a:rPr lang="en-US" sz="2853" spc="-57">
                <a:solidFill>
                  <a:srgbClr val="051D40"/>
                </a:solidFill>
                <a:latin typeface="Poppins"/>
                <a:ea typeface="Poppins"/>
                <a:cs typeface="Poppins"/>
                <a:sym typeface="Poppins"/>
              </a:rPr>
              <a:t>Strategy</a:t>
            </a:r>
          </a:p>
        </p:txBody>
      </p:sp>
      <p:sp>
        <p:nvSpPr>
          <p:cNvPr id="21" name="TextBox 21"/>
          <p:cNvSpPr txBox="1"/>
          <p:nvPr/>
        </p:nvSpPr>
        <p:spPr>
          <a:xfrm>
            <a:off x="8483149" y="5273478"/>
            <a:ext cx="660851" cy="518066"/>
          </a:xfrm>
          <a:prstGeom prst="rect">
            <a:avLst/>
          </a:prstGeom>
        </p:spPr>
        <p:txBody>
          <a:bodyPr lIns="0" tIns="0" rIns="0" bIns="0" rtlCol="0" anchor="t">
            <a:spAutoFit/>
          </a:bodyPr>
          <a:lstStyle/>
          <a:p>
            <a:pPr algn="r">
              <a:lnSpc>
                <a:spcPts val="3995"/>
              </a:lnSpc>
              <a:spcBef>
                <a:spcPct val="0"/>
              </a:spcBef>
            </a:pPr>
            <a:r>
              <a:rPr lang="en-US" sz="2853" spc="-57">
                <a:solidFill>
                  <a:srgbClr val="051D40"/>
                </a:solidFill>
                <a:latin typeface="Poppins"/>
                <a:ea typeface="Poppins"/>
                <a:cs typeface="Poppins"/>
                <a:sym typeface="Poppins"/>
              </a:rPr>
              <a:t>04</a:t>
            </a:r>
          </a:p>
        </p:txBody>
      </p:sp>
      <p:sp>
        <p:nvSpPr>
          <p:cNvPr id="22" name="Freeform 22"/>
          <p:cNvSpPr/>
          <p:nvPr/>
        </p:nvSpPr>
        <p:spPr>
          <a:xfrm rot="5400000">
            <a:off x="2912435" y="5973940"/>
            <a:ext cx="510937" cy="453341"/>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TextBox 23"/>
          <p:cNvSpPr txBox="1"/>
          <p:nvPr/>
        </p:nvSpPr>
        <p:spPr>
          <a:xfrm>
            <a:off x="3663160" y="5898715"/>
            <a:ext cx="4579735" cy="518066"/>
          </a:xfrm>
          <a:prstGeom prst="rect">
            <a:avLst/>
          </a:prstGeom>
        </p:spPr>
        <p:txBody>
          <a:bodyPr lIns="0" tIns="0" rIns="0" bIns="0" rtlCol="0" anchor="t">
            <a:spAutoFit/>
          </a:bodyPr>
          <a:lstStyle/>
          <a:p>
            <a:pPr algn="l">
              <a:lnSpc>
                <a:spcPts val="3995"/>
              </a:lnSpc>
              <a:spcBef>
                <a:spcPct val="0"/>
              </a:spcBef>
            </a:pPr>
            <a:r>
              <a:rPr lang="en-US" sz="2853" spc="-57">
                <a:solidFill>
                  <a:srgbClr val="051D40"/>
                </a:solidFill>
                <a:latin typeface="Poppins"/>
                <a:ea typeface="Poppins"/>
                <a:cs typeface="Poppins"/>
                <a:sym typeface="Poppins"/>
              </a:rPr>
              <a:t>Experience</a:t>
            </a:r>
          </a:p>
        </p:txBody>
      </p:sp>
      <p:sp>
        <p:nvSpPr>
          <p:cNvPr id="24" name="TextBox 24"/>
          <p:cNvSpPr txBox="1"/>
          <p:nvPr/>
        </p:nvSpPr>
        <p:spPr>
          <a:xfrm>
            <a:off x="8483149" y="5898715"/>
            <a:ext cx="660851" cy="518066"/>
          </a:xfrm>
          <a:prstGeom prst="rect">
            <a:avLst/>
          </a:prstGeom>
        </p:spPr>
        <p:txBody>
          <a:bodyPr lIns="0" tIns="0" rIns="0" bIns="0" rtlCol="0" anchor="t">
            <a:spAutoFit/>
          </a:bodyPr>
          <a:lstStyle/>
          <a:p>
            <a:pPr algn="r">
              <a:lnSpc>
                <a:spcPts val="3995"/>
              </a:lnSpc>
              <a:spcBef>
                <a:spcPct val="0"/>
              </a:spcBef>
            </a:pPr>
            <a:r>
              <a:rPr lang="en-US" sz="2853" spc="-57">
                <a:solidFill>
                  <a:srgbClr val="051D40"/>
                </a:solidFill>
                <a:latin typeface="Poppins"/>
                <a:ea typeface="Poppins"/>
                <a:cs typeface="Poppins"/>
                <a:sym typeface="Poppins"/>
              </a:rPr>
              <a:t>05</a:t>
            </a:r>
          </a:p>
        </p:txBody>
      </p:sp>
      <p:sp>
        <p:nvSpPr>
          <p:cNvPr id="25" name="Freeform 25"/>
          <p:cNvSpPr/>
          <p:nvPr/>
        </p:nvSpPr>
        <p:spPr>
          <a:xfrm rot="5400000">
            <a:off x="2912435" y="6599447"/>
            <a:ext cx="510937" cy="453341"/>
          </a:xfrm>
          <a:custGeom>
            <a:avLst/>
            <a:gdLst/>
            <a:ahLst/>
            <a:cxnLst/>
            <a:rect l="l" t="t" r="r" b="b"/>
            <a:pathLst>
              <a:path w="510937" h="453341">
                <a:moveTo>
                  <a:pt x="0" y="0"/>
                </a:moveTo>
                <a:lnTo>
                  <a:pt x="510937" y="0"/>
                </a:lnTo>
                <a:lnTo>
                  <a:pt x="510937" y="453340"/>
                </a:lnTo>
                <a:lnTo>
                  <a:pt x="0" y="4533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TextBox 26"/>
          <p:cNvSpPr txBox="1"/>
          <p:nvPr/>
        </p:nvSpPr>
        <p:spPr>
          <a:xfrm>
            <a:off x="3663160" y="6524221"/>
            <a:ext cx="4397771" cy="518066"/>
          </a:xfrm>
          <a:prstGeom prst="rect">
            <a:avLst/>
          </a:prstGeom>
        </p:spPr>
        <p:txBody>
          <a:bodyPr lIns="0" tIns="0" rIns="0" bIns="0" rtlCol="0" anchor="t">
            <a:spAutoFit/>
          </a:bodyPr>
          <a:lstStyle/>
          <a:p>
            <a:pPr algn="l">
              <a:lnSpc>
                <a:spcPts val="3995"/>
              </a:lnSpc>
              <a:spcBef>
                <a:spcPct val="0"/>
              </a:spcBef>
            </a:pPr>
            <a:r>
              <a:rPr lang="en-US" sz="2853" spc="-57" dirty="0">
                <a:solidFill>
                  <a:srgbClr val="051D40"/>
                </a:solidFill>
                <a:latin typeface="Poppins"/>
                <a:ea typeface="Poppins"/>
                <a:cs typeface="Poppins"/>
                <a:sym typeface="Poppins"/>
              </a:rPr>
              <a:t>Project Timeline</a:t>
            </a:r>
          </a:p>
        </p:txBody>
      </p:sp>
      <p:sp>
        <p:nvSpPr>
          <p:cNvPr id="27" name="TextBox 27"/>
          <p:cNvSpPr txBox="1"/>
          <p:nvPr/>
        </p:nvSpPr>
        <p:spPr>
          <a:xfrm>
            <a:off x="8483149" y="6524221"/>
            <a:ext cx="660851" cy="518066"/>
          </a:xfrm>
          <a:prstGeom prst="rect">
            <a:avLst/>
          </a:prstGeom>
        </p:spPr>
        <p:txBody>
          <a:bodyPr lIns="0" tIns="0" rIns="0" bIns="0" rtlCol="0" anchor="t">
            <a:spAutoFit/>
          </a:bodyPr>
          <a:lstStyle/>
          <a:p>
            <a:pPr algn="r">
              <a:lnSpc>
                <a:spcPts val="3995"/>
              </a:lnSpc>
              <a:spcBef>
                <a:spcPct val="0"/>
              </a:spcBef>
            </a:pPr>
            <a:r>
              <a:rPr lang="en-US" sz="2853" spc="-57">
                <a:solidFill>
                  <a:srgbClr val="051D40"/>
                </a:solidFill>
                <a:latin typeface="Poppins"/>
                <a:ea typeface="Poppins"/>
                <a:cs typeface="Poppins"/>
                <a:sym typeface="Poppins"/>
              </a:rPr>
              <a:t>06</a:t>
            </a:r>
          </a:p>
        </p:txBody>
      </p:sp>
      <p:sp>
        <p:nvSpPr>
          <p:cNvPr id="28" name="Freeform 28"/>
          <p:cNvSpPr/>
          <p:nvPr/>
        </p:nvSpPr>
        <p:spPr>
          <a:xfrm rot="5400000">
            <a:off x="2912435" y="7224684"/>
            <a:ext cx="510937" cy="453341"/>
          </a:xfrm>
          <a:custGeom>
            <a:avLst/>
            <a:gdLst/>
            <a:ahLst/>
            <a:cxnLst/>
            <a:rect l="l" t="t" r="r" b="b"/>
            <a:pathLst>
              <a:path w="510937" h="453341">
                <a:moveTo>
                  <a:pt x="0" y="0"/>
                </a:moveTo>
                <a:lnTo>
                  <a:pt x="510937" y="0"/>
                </a:lnTo>
                <a:lnTo>
                  <a:pt x="510937" y="453340"/>
                </a:lnTo>
                <a:lnTo>
                  <a:pt x="0" y="4533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9" name="TextBox 29"/>
          <p:cNvSpPr txBox="1"/>
          <p:nvPr/>
        </p:nvSpPr>
        <p:spPr>
          <a:xfrm>
            <a:off x="3663160" y="7149458"/>
            <a:ext cx="4579735" cy="518066"/>
          </a:xfrm>
          <a:prstGeom prst="rect">
            <a:avLst/>
          </a:prstGeom>
        </p:spPr>
        <p:txBody>
          <a:bodyPr lIns="0" tIns="0" rIns="0" bIns="0" rtlCol="0" anchor="t">
            <a:spAutoFit/>
          </a:bodyPr>
          <a:lstStyle/>
          <a:p>
            <a:pPr algn="l">
              <a:lnSpc>
                <a:spcPts val="3995"/>
              </a:lnSpc>
              <a:spcBef>
                <a:spcPct val="0"/>
              </a:spcBef>
            </a:pPr>
            <a:r>
              <a:rPr lang="en-US" sz="2853" spc="-57">
                <a:solidFill>
                  <a:srgbClr val="051D40"/>
                </a:solidFill>
                <a:latin typeface="Poppins"/>
                <a:ea typeface="Poppins"/>
                <a:cs typeface="Poppins"/>
                <a:sym typeface="Poppins"/>
              </a:rPr>
              <a:t>Strategy</a:t>
            </a:r>
          </a:p>
        </p:txBody>
      </p:sp>
      <p:sp>
        <p:nvSpPr>
          <p:cNvPr id="30" name="TextBox 30"/>
          <p:cNvSpPr txBox="1"/>
          <p:nvPr/>
        </p:nvSpPr>
        <p:spPr>
          <a:xfrm>
            <a:off x="8483149" y="7149458"/>
            <a:ext cx="660851" cy="518066"/>
          </a:xfrm>
          <a:prstGeom prst="rect">
            <a:avLst/>
          </a:prstGeom>
        </p:spPr>
        <p:txBody>
          <a:bodyPr lIns="0" tIns="0" rIns="0" bIns="0" rtlCol="0" anchor="t">
            <a:spAutoFit/>
          </a:bodyPr>
          <a:lstStyle/>
          <a:p>
            <a:pPr algn="r">
              <a:lnSpc>
                <a:spcPts val="3995"/>
              </a:lnSpc>
              <a:spcBef>
                <a:spcPct val="0"/>
              </a:spcBef>
            </a:pPr>
            <a:r>
              <a:rPr lang="en-US" sz="2853" spc="-57">
                <a:solidFill>
                  <a:srgbClr val="051D40"/>
                </a:solidFill>
                <a:latin typeface="Poppins"/>
                <a:ea typeface="Poppins"/>
                <a:cs typeface="Poppins"/>
                <a:sym typeface="Poppins"/>
              </a:rPr>
              <a:t>07</a:t>
            </a:r>
          </a:p>
        </p:txBody>
      </p:sp>
      <p:sp>
        <p:nvSpPr>
          <p:cNvPr id="31" name="Freeform 31"/>
          <p:cNvSpPr/>
          <p:nvPr/>
        </p:nvSpPr>
        <p:spPr>
          <a:xfrm rot="5400000">
            <a:off x="2912435" y="7850190"/>
            <a:ext cx="510937" cy="453341"/>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2" name="TextBox 32"/>
          <p:cNvSpPr txBox="1"/>
          <p:nvPr/>
        </p:nvSpPr>
        <p:spPr>
          <a:xfrm>
            <a:off x="3663160" y="7774965"/>
            <a:ext cx="4397771" cy="518066"/>
          </a:xfrm>
          <a:prstGeom prst="rect">
            <a:avLst/>
          </a:prstGeom>
        </p:spPr>
        <p:txBody>
          <a:bodyPr lIns="0" tIns="0" rIns="0" bIns="0" rtlCol="0" anchor="t">
            <a:spAutoFit/>
          </a:bodyPr>
          <a:lstStyle/>
          <a:p>
            <a:pPr algn="l">
              <a:lnSpc>
                <a:spcPts val="3995"/>
              </a:lnSpc>
              <a:spcBef>
                <a:spcPct val="0"/>
              </a:spcBef>
            </a:pPr>
            <a:r>
              <a:rPr lang="en-US" sz="2853" spc="-57">
                <a:solidFill>
                  <a:srgbClr val="051D40"/>
                </a:solidFill>
                <a:latin typeface="Poppins"/>
                <a:ea typeface="Poppins"/>
                <a:cs typeface="Poppins"/>
                <a:sym typeface="Poppins"/>
              </a:rPr>
              <a:t>Our Team</a:t>
            </a:r>
          </a:p>
        </p:txBody>
      </p:sp>
      <p:sp>
        <p:nvSpPr>
          <p:cNvPr id="33" name="TextBox 33"/>
          <p:cNvSpPr txBox="1"/>
          <p:nvPr/>
        </p:nvSpPr>
        <p:spPr>
          <a:xfrm>
            <a:off x="8483149" y="7774965"/>
            <a:ext cx="660851" cy="518066"/>
          </a:xfrm>
          <a:prstGeom prst="rect">
            <a:avLst/>
          </a:prstGeom>
        </p:spPr>
        <p:txBody>
          <a:bodyPr lIns="0" tIns="0" rIns="0" bIns="0" rtlCol="0" anchor="t">
            <a:spAutoFit/>
          </a:bodyPr>
          <a:lstStyle/>
          <a:p>
            <a:pPr algn="r">
              <a:lnSpc>
                <a:spcPts val="3995"/>
              </a:lnSpc>
              <a:spcBef>
                <a:spcPct val="0"/>
              </a:spcBef>
            </a:pPr>
            <a:r>
              <a:rPr lang="en-US" sz="2853" spc="-57">
                <a:solidFill>
                  <a:srgbClr val="051D40"/>
                </a:solidFill>
                <a:latin typeface="Poppins"/>
                <a:ea typeface="Poppins"/>
                <a:cs typeface="Poppins"/>
                <a:sym typeface="Poppins"/>
              </a:rPr>
              <a:t>08</a:t>
            </a:r>
          </a:p>
        </p:txBody>
      </p:sp>
      <p:pic>
        <p:nvPicPr>
          <p:cNvPr id="34" name="Picture 33">
            <a:extLst>
              <a:ext uri="{FF2B5EF4-FFF2-40B4-BE49-F238E27FC236}">
                <a16:creationId xmlns:a16="http://schemas.microsoft.com/office/drawing/2014/main" id="{8B3F0CE2-6843-9A8A-D489-571920642CDE}"/>
              </a:ext>
            </a:extLst>
          </p:cNvPr>
          <p:cNvPicPr>
            <a:picLocks noChangeAspect="1"/>
          </p:cNvPicPr>
          <p:nvPr/>
        </p:nvPicPr>
        <p:blipFill>
          <a:blip r:embed="rId5"/>
          <a:stretch>
            <a:fillRect/>
          </a:stretch>
        </p:blipFill>
        <p:spPr>
          <a:xfrm>
            <a:off x="2483115" y="478268"/>
            <a:ext cx="3066554" cy="8413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5143500"/>
          </a:xfrm>
          <a:custGeom>
            <a:avLst/>
            <a:gdLst/>
            <a:ahLst/>
            <a:cxnLst/>
            <a:rect l="l" t="t" r="r" b="b"/>
            <a:pathLst>
              <a:path w="18288000" h="5143500">
                <a:moveTo>
                  <a:pt x="0" y="0"/>
                </a:moveTo>
                <a:lnTo>
                  <a:pt x="18288000" y="0"/>
                </a:lnTo>
                <a:lnTo>
                  <a:pt x="18288000" y="5143500"/>
                </a:lnTo>
                <a:lnTo>
                  <a:pt x="0" y="5143500"/>
                </a:lnTo>
                <a:lnTo>
                  <a:pt x="0" y="0"/>
                </a:lnTo>
                <a:close/>
              </a:path>
            </a:pathLst>
          </a:custGeom>
          <a:blipFill>
            <a:blip r:embed="rId2"/>
            <a:stretch>
              <a:fillRect t="-72406" b="-64482"/>
            </a:stretch>
          </a:blipFill>
        </p:spPr>
        <p:txBody>
          <a:bodyPr/>
          <a:lstStyle/>
          <a:p>
            <a:endParaRPr lang="en-US"/>
          </a:p>
        </p:txBody>
      </p:sp>
      <p:grpSp>
        <p:nvGrpSpPr>
          <p:cNvPr id="3" name="Group 3"/>
          <p:cNvGrpSpPr/>
          <p:nvPr/>
        </p:nvGrpSpPr>
        <p:grpSpPr>
          <a:xfrm>
            <a:off x="-188217" y="9258300"/>
            <a:ext cx="18476217" cy="1028700"/>
            <a:chOff x="0" y="0"/>
            <a:chExt cx="4866164" cy="270933"/>
          </a:xfrm>
        </p:grpSpPr>
        <p:sp>
          <p:nvSpPr>
            <p:cNvPr id="4" name="Freeform 4"/>
            <p:cNvSpPr/>
            <p:nvPr/>
          </p:nvSpPr>
          <p:spPr>
            <a:xfrm>
              <a:off x="0" y="0"/>
              <a:ext cx="4866164" cy="270933"/>
            </a:xfrm>
            <a:custGeom>
              <a:avLst/>
              <a:gdLst/>
              <a:ahLst/>
              <a:cxnLst/>
              <a:rect l="l" t="t" r="r" b="b"/>
              <a:pathLst>
                <a:path w="4866164" h="270933">
                  <a:moveTo>
                    <a:pt x="0" y="0"/>
                  </a:moveTo>
                  <a:lnTo>
                    <a:pt x="4866164" y="0"/>
                  </a:lnTo>
                  <a:lnTo>
                    <a:pt x="4866164" y="270933"/>
                  </a:lnTo>
                  <a:lnTo>
                    <a:pt x="0" y="270933"/>
                  </a:lnTo>
                  <a:close/>
                </a:path>
              </a:pathLst>
            </a:custGeom>
            <a:solidFill>
              <a:srgbClr val="5B98BA"/>
            </a:solidFill>
            <a:ln cap="sq">
              <a:noFill/>
              <a:prstDash val="solid"/>
              <a:miter/>
            </a:ln>
          </p:spPr>
          <p:txBody>
            <a:bodyPr/>
            <a:lstStyle/>
            <a:p>
              <a:endParaRPr lang="en-US"/>
            </a:p>
          </p:txBody>
        </p:sp>
        <p:sp>
          <p:nvSpPr>
            <p:cNvPr id="5" name="TextBox 5"/>
            <p:cNvSpPr txBox="1"/>
            <p:nvPr/>
          </p:nvSpPr>
          <p:spPr>
            <a:xfrm>
              <a:off x="0" y="-38100"/>
              <a:ext cx="4866164" cy="309033"/>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 name="Group 6"/>
          <p:cNvGrpSpPr/>
          <p:nvPr/>
        </p:nvGrpSpPr>
        <p:grpSpPr>
          <a:xfrm>
            <a:off x="3367558" y="2590556"/>
            <a:ext cx="11552885" cy="5105887"/>
            <a:chOff x="0" y="0"/>
            <a:chExt cx="3042735" cy="1344760"/>
          </a:xfrm>
        </p:grpSpPr>
        <p:sp>
          <p:nvSpPr>
            <p:cNvPr id="7" name="Freeform 7"/>
            <p:cNvSpPr/>
            <p:nvPr/>
          </p:nvSpPr>
          <p:spPr>
            <a:xfrm>
              <a:off x="0" y="0"/>
              <a:ext cx="3042735" cy="1344760"/>
            </a:xfrm>
            <a:custGeom>
              <a:avLst/>
              <a:gdLst/>
              <a:ahLst/>
              <a:cxnLst/>
              <a:rect l="l" t="t" r="r" b="b"/>
              <a:pathLst>
                <a:path w="3042735" h="1344760">
                  <a:moveTo>
                    <a:pt x="0" y="0"/>
                  </a:moveTo>
                  <a:lnTo>
                    <a:pt x="3042735" y="0"/>
                  </a:lnTo>
                  <a:lnTo>
                    <a:pt x="3042735" y="1344760"/>
                  </a:lnTo>
                  <a:lnTo>
                    <a:pt x="0" y="1344760"/>
                  </a:lnTo>
                  <a:close/>
                </a:path>
              </a:pathLst>
            </a:custGeom>
            <a:solidFill>
              <a:srgbClr val="145DA0"/>
            </a:solidFill>
            <a:ln cap="sq">
              <a:noFill/>
              <a:prstDash val="solid"/>
              <a:miter/>
            </a:ln>
          </p:spPr>
          <p:txBody>
            <a:bodyPr/>
            <a:lstStyle/>
            <a:p>
              <a:endParaRPr lang="en-US"/>
            </a:p>
          </p:txBody>
        </p:sp>
        <p:sp>
          <p:nvSpPr>
            <p:cNvPr id="8" name="TextBox 8"/>
            <p:cNvSpPr txBox="1"/>
            <p:nvPr/>
          </p:nvSpPr>
          <p:spPr>
            <a:xfrm>
              <a:off x="0" y="-38100"/>
              <a:ext cx="3042735" cy="138286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TextBox 9"/>
          <p:cNvSpPr txBox="1"/>
          <p:nvPr/>
        </p:nvSpPr>
        <p:spPr>
          <a:xfrm>
            <a:off x="6269838" y="2893968"/>
            <a:ext cx="5748323" cy="1003827"/>
          </a:xfrm>
          <a:prstGeom prst="rect">
            <a:avLst/>
          </a:prstGeom>
        </p:spPr>
        <p:txBody>
          <a:bodyPr lIns="0" tIns="0" rIns="0" bIns="0" rtlCol="0" anchor="t">
            <a:spAutoFit/>
          </a:bodyPr>
          <a:lstStyle/>
          <a:p>
            <a:pPr marL="0" lvl="0" indent="0" algn="ctr">
              <a:lnSpc>
                <a:spcPts val="8195"/>
              </a:lnSpc>
              <a:spcBef>
                <a:spcPct val="0"/>
              </a:spcBef>
            </a:pPr>
            <a:r>
              <a:rPr lang="en-US" sz="5854" b="1" dirty="0">
                <a:solidFill>
                  <a:srgbClr val="FDFDFD"/>
                </a:solidFill>
                <a:latin typeface="Montserrat Bold"/>
                <a:ea typeface="Montserrat Bold"/>
                <a:cs typeface="Montserrat Bold"/>
                <a:sym typeface="Montserrat Bold"/>
              </a:rPr>
              <a:t>Introduction</a:t>
            </a:r>
          </a:p>
        </p:txBody>
      </p:sp>
      <p:sp>
        <p:nvSpPr>
          <p:cNvPr id="10" name="TextBox 10"/>
          <p:cNvSpPr txBox="1"/>
          <p:nvPr/>
        </p:nvSpPr>
        <p:spPr>
          <a:xfrm>
            <a:off x="3896755" y="4226942"/>
            <a:ext cx="10494490" cy="2746073"/>
          </a:xfrm>
          <a:prstGeom prst="rect">
            <a:avLst/>
          </a:prstGeom>
        </p:spPr>
        <p:txBody>
          <a:bodyPr lIns="0" tIns="0" rIns="0" bIns="0" rtlCol="0" anchor="t">
            <a:spAutoFit/>
          </a:bodyPr>
          <a:lstStyle/>
          <a:p>
            <a:pPr algn="ctr">
              <a:lnSpc>
                <a:spcPts val="3568"/>
              </a:lnSpc>
              <a:spcBef>
                <a:spcPct val="0"/>
              </a:spcBef>
            </a:pPr>
            <a:r>
              <a:rPr lang="en-US" sz="2548" spc="-50" dirty="0">
                <a:solidFill>
                  <a:srgbClr val="FDFDFD"/>
                </a:solidFill>
                <a:latin typeface="Poppins"/>
                <a:ea typeface="Poppins"/>
                <a:cs typeface="Poppins"/>
                <a:sym typeface="Poppins"/>
              </a:rPr>
              <a:t>GradNav platform empowers fresh graduates with career-focused courses and hands-on interview simulations</a:t>
            </a:r>
          </a:p>
          <a:p>
            <a:pPr algn="ctr">
              <a:lnSpc>
                <a:spcPts val="3568"/>
              </a:lnSpc>
              <a:spcBef>
                <a:spcPct val="0"/>
              </a:spcBef>
            </a:pPr>
            <a:endParaRPr lang="en-US" sz="5400" b="1" dirty="0">
              <a:solidFill>
                <a:srgbClr val="FDFDFD"/>
              </a:solidFill>
              <a:latin typeface="Montserrat Bold"/>
              <a:ea typeface="Montserrat Bold"/>
              <a:cs typeface="Montserrat Bold"/>
              <a:sym typeface="Montserrat Bold"/>
            </a:endParaRPr>
          </a:p>
          <a:p>
            <a:pPr algn="ctr">
              <a:lnSpc>
                <a:spcPts val="3568"/>
              </a:lnSpc>
              <a:spcBef>
                <a:spcPct val="0"/>
              </a:spcBef>
            </a:pPr>
            <a:r>
              <a:rPr lang="en-US" sz="5400" b="1" dirty="0">
                <a:solidFill>
                  <a:srgbClr val="FDFDFD"/>
                </a:solidFill>
                <a:latin typeface="Montserrat Bold"/>
                <a:ea typeface="Montserrat Bold"/>
                <a:cs typeface="Montserrat Bold"/>
                <a:sym typeface="Montserrat Bold"/>
              </a:rPr>
              <a:t>Our Mission </a:t>
            </a:r>
          </a:p>
          <a:p>
            <a:pPr algn="ctr">
              <a:lnSpc>
                <a:spcPts val="3568"/>
              </a:lnSpc>
              <a:spcBef>
                <a:spcPct val="0"/>
              </a:spcBef>
            </a:pPr>
            <a:endParaRPr lang="en-US" sz="2548" spc="-50" dirty="0">
              <a:solidFill>
                <a:srgbClr val="FDFDFD"/>
              </a:solidFill>
              <a:latin typeface="Poppins"/>
              <a:ea typeface="Poppins"/>
              <a:cs typeface="Poppins"/>
              <a:sym typeface="Poppins"/>
            </a:endParaRPr>
          </a:p>
          <a:p>
            <a:pPr algn="ctr">
              <a:lnSpc>
                <a:spcPts val="3568"/>
              </a:lnSpc>
              <a:spcBef>
                <a:spcPct val="0"/>
              </a:spcBef>
            </a:pPr>
            <a:endParaRPr lang="en-US" sz="2548" spc="-50" dirty="0">
              <a:solidFill>
                <a:srgbClr val="FDFDFD"/>
              </a:solidFill>
              <a:latin typeface="Poppins"/>
              <a:ea typeface="Poppins"/>
              <a:cs typeface="Poppins"/>
              <a:sym typeface="Poppins"/>
            </a:endParaRPr>
          </a:p>
        </p:txBody>
      </p:sp>
      <p:sp>
        <p:nvSpPr>
          <p:cNvPr id="11" name="TextBox 11"/>
          <p:cNvSpPr txBox="1"/>
          <p:nvPr/>
        </p:nvSpPr>
        <p:spPr>
          <a:xfrm>
            <a:off x="3896755" y="5819184"/>
            <a:ext cx="10494490" cy="1361078"/>
          </a:xfrm>
          <a:prstGeom prst="rect">
            <a:avLst/>
          </a:prstGeom>
        </p:spPr>
        <p:txBody>
          <a:bodyPr lIns="0" tIns="0" rIns="0" bIns="0" rtlCol="0" anchor="t">
            <a:spAutoFit/>
          </a:bodyPr>
          <a:lstStyle/>
          <a:p>
            <a:pPr marL="0" lvl="0" indent="0" algn="ctr">
              <a:lnSpc>
                <a:spcPts val="3568"/>
              </a:lnSpc>
              <a:spcBef>
                <a:spcPct val="0"/>
              </a:spcBef>
            </a:pPr>
            <a:endParaRPr lang="en-US" sz="2548" u="none" strike="noStrike" spc="-50" dirty="0">
              <a:solidFill>
                <a:srgbClr val="FDFDFD"/>
              </a:solidFill>
              <a:latin typeface="Poppins"/>
              <a:ea typeface="Poppins"/>
              <a:cs typeface="Poppins"/>
              <a:sym typeface="Poppins"/>
            </a:endParaRPr>
          </a:p>
          <a:p>
            <a:pPr marL="0" lvl="0" indent="0" algn="ctr">
              <a:lnSpc>
                <a:spcPts val="3568"/>
              </a:lnSpc>
              <a:spcBef>
                <a:spcPct val="0"/>
              </a:spcBef>
            </a:pPr>
            <a:r>
              <a:rPr lang="en-US" sz="2548" u="none" strike="noStrike" spc="-50" dirty="0">
                <a:solidFill>
                  <a:srgbClr val="FDFDFD"/>
                </a:solidFill>
                <a:latin typeface="Poppins"/>
                <a:ea typeface="Poppins"/>
                <a:cs typeface="Poppins"/>
                <a:sym typeface="Poppins"/>
              </a:rPr>
              <a:t>We bridge the gap between education and employment, ensuring a smooth transition into the job market</a:t>
            </a:r>
          </a:p>
        </p:txBody>
      </p:sp>
      <p:pic>
        <p:nvPicPr>
          <p:cNvPr id="12" name="Picture 11">
            <a:extLst>
              <a:ext uri="{FF2B5EF4-FFF2-40B4-BE49-F238E27FC236}">
                <a16:creationId xmlns:a16="http://schemas.microsoft.com/office/drawing/2014/main" id="{8BB4D923-3348-B52F-3984-965F6B45A925}"/>
              </a:ext>
            </a:extLst>
          </p:cNvPr>
          <p:cNvPicPr>
            <a:picLocks noChangeAspect="1"/>
          </p:cNvPicPr>
          <p:nvPr/>
        </p:nvPicPr>
        <p:blipFill>
          <a:blip r:embed="rId3"/>
          <a:stretch>
            <a:fillRect/>
          </a:stretch>
        </p:blipFill>
        <p:spPr>
          <a:xfrm>
            <a:off x="4114800" y="7841104"/>
            <a:ext cx="9753600" cy="117336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2" name="Freeform 2"/>
          <p:cNvSpPr/>
          <p:nvPr/>
        </p:nvSpPr>
        <p:spPr>
          <a:xfrm>
            <a:off x="232204" y="7686324"/>
            <a:ext cx="5841799" cy="1153755"/>
          </a:xfrm>
          <a:custGeom>
            <a:avLst/>
            <a:gdLst/>
            <a:ahLst/>
            <a:cxnLst/>
            <a:rect l="l" t="t" r="r" b="b"/>
            <a:pathLst>
              <a:path w="5841799" h="1153755">
                <a:moveTo>
                  <a:pt x="0" y="0"/>
                </a:moveTo>
                <a:lnTo>
                  <a:pt x="5841799" y="0"/>
                </a:lnTo>
                <a:lnTo>
                  <a:pt x="5841799" y="1153755"/>
                </a:lnTo>
                <a:lnTo>
                  <a:pt x="0" y="1153755"/>
                </a:lnTo>
                <a:lnTo>
                  <a:pt x="0" y="0"/>
                </a:lnTo>
                <a:close/>
              </a:path>
            </a:pathLst>
          </a:custGeom>
          <a:blipFill>
            <a:blip r:embed="rId2"/>
            <a:stretch>
              <a:fillRect/>
            </a:stretch>
          </a:blipFill>
        </p:spPr>
        <p:txBody>
          <a:bodyPr/>
          <a:lstStyle/>
          <a:p>
            <a:endParaRPr lang="en-US"/>
          </a:p>
        </p:txBody>
      </p:sp>
      <p:sp>
        <p:nvSpPr>
          <p:cNvPr id="3" name="Freeform 3"/>
          <p:cNvSpPr/>
          <p:nvPr/>
        </p:nvSpPr>
        <p:spPr>
          <a:xfrm>
            <a:off x="6224860" y="7686324"/>
            <a:ext cx="5841799" cy="1153755"/>
          </a:xfrm>
          <a:custGeom>
            <a:avLst/>
            <a:gdLst/>
            <a:ahLst/>
            <a:cxnLst/>
            <a:rect l="l" t="t" r="r" b="b"/>
            <a:pathLst>
              <a:path w="5841799" h="1153755">
                <a:moveTo>
                  <a:pt x="0" y="0"/>
                </a:moveTo>
                <a:lnTo>
                  <a:pt x="5841799" y="0"/>
                </a:lnTo>
                <a:lnTo>
                  <a:pt x="5841799" y="1153755"/>
                </a:lnTo>
                <a:lnTo>
                  <a:pt x="0" y="1153755"/>
                </a:lnTo>
                <a:lnTo>
                  <a:pt x="0" y="0"/>
                </a:lnTo>
                <a:close/>
              </a:path>
            </a:pathLst>
          </a:custGeom>
          <a:blipFill>
            <a:blip r:embed="rId2"/>
            <a:stretch>
              <a:fillRect/>
            </a:stretch>
          </a:blipFill>
        </p:spPr>
        <p:txBody>
          <a:bodyPr/>
          <a:lstStyle/>
          <a:p>
            <a:endParaRPr lang="en-US"/>
          </a:p>
        </p:txBody>
      </p:sp>
      <p:sp>
        <p:nvSpPr>
          <p:cNvPr id="4" name="Freeform 4"/>
          <p:cNvSpPr/>
          <p:nvPr/>
        </p:nvSpPr>
        <p:spPr>
          <a:xfrm>
            <a:off x="12213997" y="7686324"/>
            <a:ext cx="5841799" cy="1153755"/>
          </a:xfrm>
          <a:custGeom>
            <a:avLst/>
            <a:gdLst/>
            <a:ahLst/>
            <a:cxnLst/>
            <a:rect l="l" t="t" r="r" b="b"/>
            <a:pathLst>
              <a:path w="5841799" h="1153755">
                <a:moveTo>
                  <a:pt x="0" y="0"/>
                </a:moveTo>
                <a:lnTo>
                  <a:pt x="5841799" y="0"/>
                </a:lnTo>
                <a:lnTo>
                  <a:pt x="5841799" y="1153755"/>
                </a:lnTo>
                <a:lnTo>
                  <a:pt x="0" y="1153755"/>
                </a:lnTo>
                <a:lnTo>
                  <a:pt x="0" y="0"/>
                </a:lnTo>
                <a:close/>
              </a:path>
            </a:pathLst>
          </a:custGeom>
          <a:blipFill>
            <a:blip r:embed="rId2"/>
            <a:stretch>
              <a:fillRect/>
            </a:stretch>
          </a:blipFill>
        </p:spPr>
        <p:txBody>
          <a:bodyPr/>
          <a:lstStyle/>
          <a:p>
            <a:endParaRPr lang="en-US"/>
          </a:p>
        </p:txBody>
      </p:sp>
      <p:grpSp>
        <p:nvGrpSpPr>
          <p:cNvPr id="5" name="Group 5"/>
          <p:cNvGrpSpPr/>
          <p:nvPr/>
        </p:nvGrpSpPr>
        <p:grpSpPr>
          <a:xfrm>
            <a:off x="12213997" y="3298645"/>
            <a:ext cx="5841799" cy="5146658"/>
            <a:chOff x="0" y="0"/>
            <a:chExt cx="1554321" cy="1369365"/>
          </a:xfrm>
        </p:grpSpPr>
        <p:sp>
          <p:nvSpPr>
            <p:cNvPr id="6" name="Freeform 6"/>
            <p:cNvSpPr/>
            <p:nvPr/>
          </p:nvSpPr>
          <p:spPr>
            <a:xfrm>
              <a:off x="0" y="0"/>
              <a:ext cx="1554321" cy="1369365"/>
            </a:xfrm>
            <a:custGeom>
              <a:avLst/>
              <a:gdLst/>
              <a:ahLst/>
              <a:cxnLst/>
              <a:rect l="l" t="t" r="r" b="b"/>
              <a:pathLst>
                <a:path w="1554321" h="1369365">
                  <a:moveTo>
                    <a:pt x="58312" y="0"/>
                  </a:moveTo>
                  <a:lnTo>
                    <a:pt x="1496009" y="0"/>
                  </a:lnTo>
                  <a:cubicBezTo>
                    <a:pt x="1511474" y="0"/>
                    <a:pt x="1526306" y="6144"/>
                    <a:pt x="1537241" y="17079"/>
                  </a:cubicBezTo>
                  <a:cubicBezTo>
                    <a:pt x="1548177" y="28015"/>
                    <a:pt x="1554321" y="42846"/>
                    <a:pt x="1554321" y="58312"/>
                  </a:cubicBezTo>
                  <a:lnTo>
                    <a:pt x="1554321" y="1311054"/>
                  </a:lnTo>
                  <a:cubicBezTo>
                    <a:pt x="1554321" y="1326519"/>
                    <a:pt x="1548177" y="1341351"/>
                    <a:pt x="1537241" y="1352286"/>
                  </a:cubicBezTo>
                  <a:cubicBezTo>
                    <a:pt x="1526306" y="1363222"/>
                    <a:pt x="1511474" y="1369365"/>
                    <a:pt x="1496009" y="1369365"/>
                  </a:cubicBezTo>
                  <a:lnTo>
                    <a:pt x="58312" y="1369365"/>
                  </a:lnTo>
                  <a:cubicBezTo>
                    <a:pt x="42846" y="1369365"/>
                    <a:pt x="28015" y="1363222"/>
                    <a:pt x="17079" y="1352286"/>
                  </a:cubicBezTo>
                  <a:cubicBezTo>
                    <a:pt x="6144" y="1341351"/>
                    <a:pt x="0" y="1326519"/>
                    <a:pt x="0" y="1311054"/>
                  </a:cubicBezTo>
                  <a:lnTo>
                    <a:pt x="0" y="58312"/>
                  </a:lnTo>
                  <a:cubicBezTo>
                    <a:pt x="0" y="42846"/>
                    <a:pt x="6144" y="28015"/>
                    <a:pt x="17079" y="17079"/>
                  </a:cubicBezTo>
                  <a:cubicBezTo>
                    <a:pt x="28015" y="6144"/>
                    <a:pt x="42846" y="0"/>
                    <a:pt x="58312" y="0"/>
                  </a:cubicBezTo>
                  <a:close/>
                </a:path>
              </a:pathLst>
            </a:custGeom>
            <a:solidFill>
              <a:srgbClr val="FDFDFD"/>
            </a:solidFill>
          </p:spPr>
          <p:txBody>
            <a:bodyPr/>
            <a:lstStyle/>
            <a:p>
              <a:endParaRPr lang="en-US"/>
            </a:p>
          </p:txBody>
        </p:sp>
        <p:sp>
          <p:nvSpPr>
            <p:cNvPr id="7" name="TextBox 7"/>
            <p:cNvSpPr txBox="1"/>
            <p:nvPr/>
          </p:nvSpPr>
          <p:spPr>
            <a:xfrm>
              <a:off x="0" y="-38100"/>
              <a:ext cx="1554321" cy="1407465"/>
            </a:xfrm>
            <a:prstGeom prst="rect">
              <a:avLst/>
            </a:prstGeom>
          </p:spPr>
          <p:txBody>
            <a:bodyPr lIns="50800" tIns="50800" rIns="50800" bIns="50800" rtlCol="0" anchor="ctr"/>
            <a:lstStyle/>
            <a:p>
              <a:pPr algn="ctr">
                <a:lnSpc>
                  <a:spcPts val="2659"/>
                </a:lnSpc>
              </a:pPr>
              <a:endParaRPr/>
            </a:p>
            <a:p>
              <a:pPr algn="ctr">
                <a:lnSpc>
                  <a:spcPts val="2659"/>
                </a:lnSpc>
              </a:pPr>
              <a:endParaRPr/>
            </a:p>
          </p:txBody>
        </p:sp>
      </p:grpSp>
      <p:grpSp>
        <p:nvGrpSpPr>
          <p:cNvPr id="8" name="Group 8"/>
          <p:cNvGrpSpPr/>
          <p:nvPr/>
        </p:nvGrpSpPr>
        <p:grpSpPr>
          <a:xfrm>
            <a:off x="6224860" y="3298645"/>
            <a:ext cx="5841799" cy="5146658"/>
            <a:chOff x="0" y="0"/>
            <a:chExt cx="1554321" cy="1369365"/>
          </a:xfrm>
        </p:grpSpPr>
        <p:sp>
          <p:nvSpPr>
            <p:cNvPr id="9" name="Freeform 9"/>
            <p:cNvSpPr/>
            <p:nvPr/>
          </p:nvSpPr>
          <p:spPr>
            <a:xfrm>
              <a:off x="0" y="0"/>
              <a:ext cx="1554321" cy="1369365"/>
            </a:xfrm>
            <a:custGeom>
              <a:avLst/>
              <a:gdLst/>
              <a:ahLst/>
              <a:cxnLst/>
              <a:rect l="l" t="t" r="r" b="b"/>
              <a:pathLst>
                <a:path w="1554321" h="1369365">
                  <a:moveTo>
                    <a:pt x="58312" y="0"/>
                  </a:moveTo>
                  <a:lnTo>
                    <a:pt x="1496009" y="0"/>
                  </a:lnTo>
                  <a:cubicBezTo>
                    <a:pt x="1511474" y="0"/>
                    <a:pt x="1526306" y="6144"/>
                    <a:pt x="1537241" y="17079"/>
                  </a:cubicBezTo>
                  <a:cubicBezTo>
                    <a:pt x="1548177" y="28015"/>
                    <a:pt x="1554321" y="42846"/>
                    <a:pt x="1554321" y="58312"/>
                  </a:cubicBezTo>
                  <a:lnTo>
                    <a:pt x="1554321" y="1311054"/>
                  </a:lnTo>
                  <a:cubicBezTo>
                    <a:pt x="1554321" y="1326519"/>
                    <a:pt x="1548177" y="1341351"/>
                    <a:pt x="1537241" y="1352286"/>
                  </a:cubicBezTo>
                  <a:cubicBezTo>
                    <a:pt x="1526306" y="1363222"/>
                    <a:pt x="1511474" y="1369365"/>
                    <a:pt x="1496009" y="1369365"/>
                  </a:cubicBezTo>
                  <a:lnTo>
                    <a:pt x="58312" y="1369365"/>
                  </a:lnTo>
                  <a:cubicBezTo>
                    <a:pt x="42846" y="1369365"/>
                    <a:pt x="28015" y="1363222"/>
                    <a:pt x="17079" y="1352286"/>
                  </a:cubicBezTo>
                  <a:cubicBezTo>
                    <a:pt x="6144" y="1341351"/>
                    <a:pt x="0" y="1326519"/>
                    <a:pt x="0" y="1311054"/>
                  </a:cubicBezTo>
                  <a:lnTo>
                    <a:pt x="0" y="58312"/>
                  </a:lnTo>
                  <a:cubicBezTo>
                    <a:pt x="0" y="42846"/>
                    <a:pt x="6144" y="28015"/>
                    <a:pt x="17079" y="17079"/>
                  </a:cubicBezTo>
                  <a:cubicBezTo>
                    <a:pt x="28015" y="6144"/>
                    <a:pt x="42846" y="0"/>
                    <a:pt x="58312" y="0"/>
                  </a:cubicBezTo>
                  <a:close/>
                </a:path>
              </a:pathLst>
            </a:custGeom>
            <a:solidFill>
              <a:srgbClr val="FDFDFD"/>
            </a:solidFill>
          </p:spPr>
          <p:txBody>
            <a:bodyPr/>
            <a:lstStyle/>
            <a:p>
              <a:endParaRPr lang="en-US"/>
            </a:p>
          </p:txBody>
        </p:sp>
        <p:sp>
          <p:nvSpPr>
            <p:cNvPr id="10" name="TextBox 10"/>
            <p:cNvSpPr txBox="1"/>
            <p:nvPr/>
          </p:nvSpPr>
          <p:spPr>
            <a:xfrm>
              <a:off x="0" y="-38100"/>
              <a:ext cx="1554321" cy="1407465"/>
            </a:xfrm>
            <a:prstGeom prst="rect">
              <a:avLst/>
            </a:prstGeom>
          </p:spPr>
          <p:txBody>
            <a:bodyPr lIns="50800" tIns="50800" rIns="50800" bIns="50800" rtlCol="0" anchor="ctr"/>
            <a:lstStyle/>
            <a:p>
              <a:pPr algn="ctr">
                <a:lnSpc>
                  <a:spcPts val="2659"/>
                </a:lnSpc>
              </a:pPr>
              <a:endParaRPr/>
            </a:p>
            <a:p>
              <a:pPr algn="ctr">
                <a:lnSpc>
                  <a:spcPts val="2659"/>
                </a:lnSpc>
              </a:pPr>
              <a:endParaRPr/>
            </a:p>
          </p:txBody>
        </p:sp>
      </p:grpSp>
      <p:grpSp>
        <p:nvGrpSpPr>
          <p:cNvPr id="11" name="Group 11"/>
          <p:cNvGrpSpPr/>
          <p:nvPr/>
        </p:nvGrpSpPr>
        <p:grpSpPr>
          <a:xfrm>
            <a:off x="232204" y="3298645"/>
            <a:ext cx="5841799" cy="5146658"/>
            <a:chOff x="0" y="0"/>
            <a:chExt cx="1554321" cy="1369365"/>
          </a:xfrm>
        </p:grpSpPr>
        <p:sp>
          <p:nvSpPr>
            <p:cNvPr id="12" name="Freeform 12"/>
            <p:cNvSpPr/>
            <p:nvPr/>
          </p:nvSpPr>
          <p:spPr>
            <a:xfrm>
              <a:off x="0" y="0"/>
              <a:ext cx="1554321" cy="1369365"/>
            </a:xfrm>
            <a:custGeom>
              <a:avLst/>
              <a:gdLst/>
              <a:ahLst/>
              <a:cxnLst/>
              <a:rect l="l" t="t" r="r" b="b"/>
              <a:pathLst>
                <a:path w="1554321" h="1369365">
                  <a:moveTo>
                    <a:pt x="58312" y="0"/>
                  </a:moveTo>
                  <a:lnTo>
                    <a:pt x="1496009" y="0"/>
                  </a:lnTo>
                  <a:cubicBezTo>
                    <a:pt x="1511474" y="0"/>
                    <a:pt x="1526306" y="6144"/>
                    <a:pt x="1537241" y="17079"/>
                  </a:cubicBezTo>
                  <a:cubicBezTo>
                    <a:pt x="1548177" y="28015"/>
                    <a:pt x="1554321" y="42846"/>
                    <a:pt x="1554321" y="58312"/>
                  </a:cubicBezTo>
                  <a:lnTo>
                    <a:pt x="1554321" y="1311054"/>
                  </a:lnTo>
                  <a:cubicBezTo>
                    <a:pt x="1554321" y="1326519"/>
                    <a:pt x="1548177" y="1341351"/>
                    <a:pt x="1537241" y="1352286"/>
                  </a:cubicBezTo>
                  <a:cubicBezTo>
                    <a:pt x="1526306" y="1363222"/>
                    <a:pt x="1511474" y="1369365"/>
                    <a:pt x="1496009" y="1369365"/>
                  </a:cubicBezTo>
                  <a:lnTo>
                    <a:pt x="58312" y="1369365"/>
                  </a:lnTo>
                  <a:cubicBezTo>
                    <a:pt x="42846" y="1369365"/>
                    <a:pt x="28015" y="1363222"/>
                    <a:pt x="17079" y="1352286"/>
                  </a:cubicBezTo>
                  <a:cubicBezTo>
                    <a:pt x="6144" y="1341351"/>
                    <a:pt x="0" y="1326519"/>
                    <a:pt x="0" y="1311054"/>
                  </a:cubicBezTo>
                  <a:lnTo>
                    <a:pt x="0" y="58312"/>
                  </a:lnTo>
                  <a:cubicBezTo>
                    <a:pt x="0" y="42846"/>
                    <a:pt x="6144" y="28015"/>
                    <a:pt x="17079" y="17079"/>
                  </a:cubicBezTo>
                  <a:cubicBezTo>
                    <a:pt x="28015" y="6144"/>
                    <a:pt x="42846" y="0"/>
                    <a:pt x="58312" y="0"/>
                  </a:cubicBezTo>
                  <a:close/>
                </a:path>
              </a:pathLst>
            </a:custGeom>
            <a:solidFill>
              <a:srgbClr val="FDFDFD"/>
            </a:solidFill>
          </p:spPr>
          <p:txBody>
            <a:bodyPr/>
            <a:lstStyle/>
            <a:p>
              <a:endParaRPr lang="en-US"/>
            </a:p>
          </p:txBody>
        </p:sp>
        <p:sp>
          <p:nvSpPr>
            <p:cNvPr id="13" name="TextBox 13"/>
            <p:cNvSpPr txBox="1"/>
            <p:nvPr/>
          </p:nvSpPr>
          <p:spPr>
            <a:xfrm>
              <a:off x="0" y="-38100"/>
              <a:ext cx="1554321" cy="1407465"/>
            </a:xfrm>
            <a:prstGeom prst="rect">
              <a:avLst/>
            </a:prstGeom>
          </p:spPr>
          <p:txBody>
            <a:bodyPr lIns="50800" tIns="50800" rIns="50800" bIns="50800" rtlCol="0" anchor="ctr"/>
            <a:lstStyle/>
            <a:p>
              <a:pPr algn="ctr">
                <a:lnSpc>
                  <a:spcPts val="2659"/>
                </a:lnSpc>
              </a:pPr>
              <a:endParaRPr/>
            </a:p>
            <a:p>
              <a:pPr algn="ctr">
                <a:lnSpc>
                  <a:spcPts val="2659"/>
                </a:lnSpc>
              </a:pPr>
              <a:endParaRPr/>
            </a:p>
          </p:txBody>
        </p:sp>
      </p:grpSp>
      <p:grpSp>
        <p:nvGrpSpPr>
          <p:cNvPr id="14" name="Group 14"/>
          <p:cNvGrpSpPr/>
          <p:nvPr/>
        </p:nvGrpSpPr>
        <p:grpSpPr>
          <a:xfrm>
            <a:off x="-2123887" y="-2346523"/>
            <a:ext cx="4693046" cy="469304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txBody>
            <a:bodyPr/>
            <a:lstStyle/>
            <a:p>
              <a:endParaRPr lang="en-US"/>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5573718" y="7940477"/>
            <a:ext cx="4693046" cy="469304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txBody>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384604" y="3447950"/>
            <a:ext cx="5570690" cy="3133474"/>
            <a:chOff x="0" y="0"/>
            <a:chExt cx="11289030" cy="6350000"/>
          </a:xfrm>
        </p:grpSpPr>
        <p:sp>
          <p:nvSpPr>
            <p:cNvPr id="21" name="Freeform 21"/>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blipFill>
              <a:blip r:embed="rId3"/>
              <a:stretch>
                <a:fillRect t="-9339" b="-9339"/>
              </a:stretch>
            </a:blipFill>
          </p:spPr>
          <p:txBody>
            <a:bodyPr/>
            <a:lstStyle/>
            <a:p>
              <a:endParaRPr lang="en-US"/>
            </a:p>
          </p:txBody>
        </p:sp>
      </p:grpSp>
      <p:grpSp>
        <p:nvGrpSpPr>
          <p:cNvPr id="22" name="Group 22"/>
          <p:cNvGrpSpPr/>
          <p:nvPr/>
        </p:nvGrpSpPr>
        <p:grpSpPr>
          <a:xfrm>
            <a:off x="6358655" y="3447950"/>
            <a:ext cx="5570690" cy="3133474"/>
            <a:chOff x="0" y="0"/>
            <a:chExt cx="11289030" cy="6350000"/>
          </a:xfrm>
        </p:grpSpPr>
        <p:sp>
          <p:nvSpPr>
            <p:cNvPr id="23" name="Freeform 23"/>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blipFill>
              <a:blip r:embed="rId4"/>
              <a:stretch>
                <a:fillRect t="-9061" b="-9061"/>
              </a:stretch>
            </a:blipFill>
          </p:spPr>
          <p:txBody>
            <a:bodyPr/>
            <a:lstStyle/>
            <a:p>
              <a:endParaRPr lang="en-US"/>
            </a:p>
          </p:txBody>
        </p:sp>
      </p:grpSp>
      <p:grpSp>
        <p:nvGrpSpPr>
          <p:cNvPr id="24" name="Group 24"/>
          <p:cNvGrpSpPr/>
          <p:nvPr/>
        </p:nvGrpSpPr>
        <p:grpSpPr>
          <a:xfrm>
            <a:off x="12349552" y="3446286"/>
            <a:ext cx="5570690" cy="3133474"/>
            <a:chOff x="0" y="0"/>
            <a:chExt cx="11289030" cy="6350000"/>
          </a:xfrm>
        </p:grpSpPr>
        <p:sp>
          <p:nvSpPr>
            <p:cNvPr id="25" name="Freeform 25"/>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blipFill>
              <a:blip r:embed="rId5"/>
              <a:stretch>
                <a:fillRect t="-12895" b="-12895"/>
              </a:stretch>
            </a:blipFill>
          </p:spPr>
          <p:txBody>
            <a:bodyPr/>
            <a:lstStyle/>
            <a:p>
              <a:endParaRPr lang="en-US"/>
            </a:p>
          </p:txBody>
        </p:sp>
      </p:grpSp>
      <p:sp>
        <p:nvSpPr>
          <p:cNvPr id="26" name="TextBox 26"/>
          <p:cNvSpPr txBox="1"/>
          <p:nvPr/>
        </p:nvSpPr>
        <p:spPr>
          <a:xfrm>
            <a:off x="5418784" y="536362"/>
            <a:ext cx="7453950" cy="889426"/>
          </a:xfrm>
          <a:prstGeom prst="rect">
            <a:avLst/>
          </a:prstGeom>
        </p:spPr>
        <p:txBody>
          <a:bodyPr lIns="0" tIns="0" rIns="0" bIns="0" rtlCol="0" anchor="t">
            <a:spAutoFit/>
          </a:bodyPr>
          <a:lstStyle/>
          <a:p>
            <a:pPr marL="0" lvl="0" indent="0" algn="ctr">
              <a:lnSpc>
                <a:spcPts val="7151"/>
              </a:lnSpc>
              <a:spcBef>
                <a:spcPct val="0"/>
              </a:spcBef>
            </a:pPr>
            <a:r>
              <a:rPr lang="en-US" sz="5108" b="1">
                <a:solidFill>
                  <a:srgbClr val="FDFDFD"/>
                </a:solidFill>
                <a:latin typeface="Montserrat Bold"/>
                <a:ea typeface="Montserrat Bold"/>
                <a:cs typeface="Montserrat Bold"/>
                <a:sym typeface="Montserrat Bold"/>
              </a:rPr>
              <a:t>Problem statement</a:t>
            </a:r>
          </a:p>
        </p:txBody>
      </p:sp>
      <p:sp>
        <p:nvSpPr>
          <p:cNvPr id="27" name="TextBox 27"/>
          <p:cNvSpPr txBox="1"/>
          <p:nvPr/>
        </p:nvSpPr>
        <p:spPr>
          <a:xfrm>
            <a:off x="1714400" y="6830110"/>
            <a:ext cx="2877407" cy="789655"/>
          </a:xfrm>
          <a:prstGeom prst="rect">
            <a:avLst/>
          </a:prstGeom>
        </p:spPr>
        <p:txBody>
          <a:bodyPr lIns="0" tIns="0" rIns="0" bIns="0" rtlCol="0" anchor="t">
            <a:spAutoFit/>
          </a:bodyPr>
          <a:lstStyle/>
          <a:p>
            <a:pPr marL="0" lvl="0" indent="0" algn="ctr">
              <a:lnSpc>
                <a:spcPts val="3200"/>
              </a:lnSpc>
              <a:spcBef>
                <a:spcPct val="0"/>
              </a:spcBef>
            </a:pPr>
            <a:r>
              <a:rPr lang="en-US" sz="2286">
                <a:solidFill>
                  <a:srgbClr val="051D40"/>
                </a:solidFill>
                <a:latin typeface="Montserrat"/>
                <a:ea typeface="Montserrat"/>
                <a:cs typeface="Montserrat"/>
                <a:sym typeface="Montserrat"/>
              </a:rPr>
              <a:t>Lack </a:t>
            </a:r>
            <a:r>
              <a:rPr lang="en-US" sz="2286" u="none" strike="noStrike">
                <a:solidFill>
                  <a:srgbClr val="051D40"/>
                </a:solidFill>
                <a:latin typeface="Montserrat"/>
                <a:ea typeface="Montserrat"/>
                <a:cs typeface="Montserrat"/>
                <a:sym typeface="Montserrat"/>
              </a:rPr>
              <a:t>of industry-ready skills</a:t>
            </a:r>
          </a:p>
        </p:txBody>
      </p:sp>
      <p:sp>
        <p:nvSpPr>
          <p:cNvPr id="28" name="TextBox 28"/>
          <p:cNvSpPr txBox="1"/>
          <p:nvPr/>
        </p:nvSpPr>
        <p:spPr>
          <a:xfrm>
            <a:off x="7584373" y="6830110"/>
            <a:ext cx="3465516" cy="789655"/>
          </a:xfrm>
          <a:prstGeom prst="rect">
            <a:avLst/>
          </a:prstGeom>
        </p:spPr>
        <p:txBody>
          <a:bodyPr lIns="0" tIns="0" rIns="0" bIns="0" rtlCol="0" anchor="t">
            <a:spAutoFit/>
          </a:bodyPr>
          <a:lstStyle/>
          <a:p>
            <a:pPr marL="0" lvl="0" indent="0" algn="ctr">
              <a:lnSpc>
                <a:spcPts val="3200"/>
              </a:lnSpc>
              <a:spcBef>
                <a:spcPct val="0"/>
              </a:spcBef>
            </a:pPr>
            <a:r>
              <a:rPr lang="en-US" sz="2286">
                <a:solidFill>
                  <a:srgbClr val="051D40"/>
                </a:solidFill>
                <a:latin typeface="Montserrat"/>
                <a:ea typeface="Montserrat"/>
                <a:cs typeface="Montserrat"/>
                <a:sym typeface="Montserrat"/>
              </a:rPr>
              <a:t>Limited</a:t>
            </a:r>
            <a:r>
              <a:rPr lang="en-US" sz="2286" u="none" strike="noStrike">
                <a:solidFill>
                  <a:srgbClr val="051D40"/>
                </a:solidFill>
                <a:latin typeface="Montserrat"/>
                <a:ea typeface="Montserrat"/>
                <a:cs typeface="Montserrat"/>
                <a:sym typeface="Montserrat"/>
              </a:rPr>
              <a:t> real-world interview experience</a:t>
            </a:r>
          </a:p>
        </p:txBody>
      </p:sp>
      <p:sp>
        <p:nvSpPr>
          <p:cNvPr id="29" name="TextBox 29"/>
          <p:cNvSpPr txBox="1"/>
          <p:nvPr/>
        </p:nvSpPr>
        <p:spPr>
          <a:xfrm>
            <a:off x="13240883" y="6830110"/>
            <a:ext cx="4018417" cy="789655"/>
          </a:xfrm>
          <a:prstGeom prst="rect">
            <a:avLst/>
          </a:prstGeom>
        </p:spPr>
        <p:txBody>
          <a:bodyPr lIns="0" tIns="0" rIns="0" bIns="0" rtlCol="0" anchor="t">
            <a:spAutoFit/>
          </a:bodyPr>
          <a:lstStyle/>
          <a:p>
            <a:pPr marL="0" lvl="0" indent="0" algn="ctr">
              <a:lnSpc>
                <a:spcPts val="3200"/>
              </a:lnSpc>
              <a:spcBef>
                <a:spcPct val="0"/>
              </a:spcBef>
            </a:pPr>
            <a:r>
              <a:rPr lang="en-US" sz="2286" u="none" strike="noStrike">
                <a:solidFill>
                  <a:srgbClr val="051D40"/>
                </a:solidFill>
                <a:latin typeface="Montserrat"/>
                <a:ea typeface="Montserrat"/>
                <a:cs typeface="Montserrat"/>
                <a:sym typeface="Montserrat"/>
              </a:rPr>
              <a:t>Difficulty in standing out in a competitive job market</a:t>
            </a:r>
          </a:p>
        </p:txBody>
      </p:sp>
      <p:sp>
        <p:nvSpPr>
          <p:cNvPr id="30" name="TextBox 30"/>
          <p:cNvSpPr txBox="1"/>
          <p:nvPr/>
        </p:nvSpPr>
        <p:spPr>
          <a:xfrm>
            <a:off x="5590156" y="1646929"/>
            <a:ext cx="7453950" cy="1270425"/>
          </a:xfrm>
          <a:prstGeom prst="rect">
            <a:avLst/>
          </a:prstGeom>
        </p:spPr>
        <p:txBody>
          <a:bodyPr lIns="0" tIns="0" rIns="0" bIns="0" rtlCol="0" anchor="t">
            <a:spAutoFit/>
          </a:bodyPr>
          <a:lstStyle/>
          <a:p>
            <a:pPr marL="0" lvl="0" indent="0" algn="ctr">
              <a:lnSpc>
                <a:spcPts val="5051"/>
              </a:lnSpc>
              <a:spcBef>
                <a:spcPct val="0"/>
              </a:spcBef>
            </a:pPr>
            <a:r>
              <a:rPr lang="en-US" sz="3608" b="1">
                <a:solidFill>
                  <a:srgbClr val="FDFDFD"/>
                </a:solidFill>
                <a:latin typeface="Montserrat Bold"/>
                <a:ea typeface="Montserrat Bold"/>
                <a:cs typeface="Montserrat Bold"/>
                <a:sym typeface="Montserrat Bold"/>
              </a:rPr>
              <a:t>The Challenge for Fresh Graduates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2" name="Freeform 2"/>
          <p:cNvSpPr/>
          <p:nvPr/>
        </p:nvSpPr>
        <p:spPr>
          <a:xfrm>
            <a:off x="232204" y="7686324"/>
            <a:ext cx="5841799" cy="1153755"/>
          </a:xfrm>
          <a:custGeom>
            <a:avLst/>
            <a:gdLst/>
            <a:ahLst/>
            <a:cxnLst/>
            <a:rect l="l" t="t" r="r" b="b"/>
            <a:pathLst>
              <a:path w="5841799" h="1153755">
                <a:moveTo>
                  <a:pt x="0" y="0"/>
                </a:moveTo>
                <a:lnTo>
                  <a:pt x="5841799" y="0"/>
                </a:lnTo>
                <a:lnTo>
                  <a:pt x="5841799" y="1153755"/>
                </a:lnTo>
                <a:lnTo>
                  <a:pt x="0" y="1153755"/>
                </a:lnTo>
                <a:lnTo>
                  <a:pt x="0" y="0"/>
                </a:lnTo>
                <a:close/>
              </a:path>
            </a:pathLst>
          </a:custGeom>
          <a:blipFill>
            <a:blip r:embed="rId2"/>
            <a:stretch>
              <a:fillRect/>
            </a:stretch>
          </a:blipFill>
        </p:spPr>
        <p:txBody>
          <a:bodyPr/>
          <a:lstStyle/>
          <a:p>
            <a:endParaRPr lang="en-US"/>
          </a:p>
        </p:txBody>
      </p:sp>
      <p:sp>
        <p:nvSpPr>
          <p:cNvPr id="3" name="Freeform 3"/>
          <p:cNvSpPr/>
          <p:nvPr/>
        </p:nvSpPr>
        <p:spPr>
          <a:xfrm>
            <a:off x="6224860" y="7686324"/>
            <a:ext cx="5841799" cy="1153755"/>
          </a:xfrm>
          <a:custGeom>
            <a:avLst/>
            <a:gdLst/>
            <a:ahLst/>
            <a:cxnLst/>
            <a:rect l="l" t="t" r="r" b="b"/>
            <a:pathLst>
              <a:path w="5841799" h="1153755">
                <a:moveTo>
                  <a:pt x="0" y="0"/>
                </a:moveTo>
                <a:lnTo>
                  <a:pt x="5841799" y="0"/>
                </a:lnTo>
                <a:lnTo>
                  <a:pt x="5841799" y="1153755"/>
                </a:lnTo>
                <a:lnTo>
                  <a:pt x="0" y="1153755"/>
                </a:lnTo>
                <a:lnTo>
                  <a:pt x="0" y="0"/>
                </a:lnTo>
                <a:close/>
              </a:path>
            </a:pathLst>
          </a:custGeom>
          <a:blipFill>
            <a:blip r:embed="rId2"/>
            <a:stretch>
              <a:fillRect/>
            </a:stretch>
          </a:blipFill>
        </p:spPr>
        <p:txBody>
          <a:bodyPr/>
          <a:lstStyle/>
          <a:p>
            <a:endParaRPr lang="en-US"/>
          </a:p>
        </p:txBody>
      </p:sp>
      <p:sp>
        <p:nvSpPr>
          <p:cNvPr id="4" name="Freeform 4"/>
          <p:cNvSpPr/>
          <p:nvPr/>
        </p:nvSpPr>
        <p:spPr>
          <a:xfrm>
            <a:off x="12213997" y="7686324"/>
            <a:ext cx="5841799" cy="1153755"/>
          </a:xfrm>
          <a:custGeom>
            <a:avLst/>
            <a:gdLst/>
            <a:ahLst/>
            <a:cxnLst/>
            <a:rect l="l" t="t" r="r" b="b"/>
            <a:pathLst>
              <a:path w="5841799" h="1153755">
                <a:moveTo>
                  <a:pt x="0" y="0"/>
                </a:moveTo>
                <a:lnTo>
                  <a:pt x="5841799" y="0"/>
                </a:lnTo>
                <a:lnTo>
                  <a:pt x="5841799" y="1153755"/>
                </a:lnTo>
                <a:lnTo>
                  <a:pt x="0" y="1153755"/>
                </a:lnTo>
                <a:lnTo>
                  <a:pt x="0" y="0"/>
                </a:lnTo>
                <a:close/>
              </a:path>
            </a:pathLst>
          </a:custGeom>
          <a:blipFill>
            <a:blip r:embed="rId2"/>
            <a:stretch>
              <a:fillRect/>
            </a:stretch>
          </a:blipFill>
        </p:spPr>
        <p:txBody>
          <a:bodyPr/>
          <a:lstStyle/>
          <a:p>
            <a:endParaRPr lang="en-US"/>
          </a:p>
        </p:txBody>
      </p:sp>
      <p:grpSp>
        <p:nvGrpSpPr>
          <p:cNvPr id="5" name="Group 5"/>
          <p:cNvGrpSpPr/>
          <p:nvPr/>
        </p:nvGrpSpPr>
        <p:grpSpPr>
          <a:xfrm>
            <a:off x="12213997" y="3298645"/>
            <a:ext cx="5841799" cy="5146658"/>
            <a:chOff x="0" y="0"/>
            <a:chExt cx="1554321" cy="1369365"/>
          </a:xfrm>
        </p:grpSpPr>
        <p:sp>
          <p:nvSpPr>
            <p:cNvPr id="6" name="Freeform 6"/>
            <p:cNvSpPr/>
            <p:nvPr/>
          </p:nvSpPr>
          <p:spPr>
            <a:xfrm>
              <a:off x="0" y="0"/>
              <a:ext cx="1554321" cy="1369365"/>
            </a:xfrm>
            <a:custGeom>
              <a:avLst/>
              <a:gdLst/>
              <a:ahLst/>
              <a:cxnLst/>
              <a:rect l="l" t="t" r="r" b="b"/>
              <a:pathLst>
                <a:path w="1554321" h="1369365">
                  <a:moveTo>
                    <a:pt x="58312" y="0"/>
                  </a:moveTo>
                  <a:lnTo>
                    <a:pt x="1496009" y="0"/>
                  </a:lnTo>
                  <a:cubicBezTo>
                    <a:pt x="1511474" y="0"/>
                    <a:pt x="1526306" y="6144"/>
                    <a:pt x="1537241" y="17079"/>
                  </a:cubicBezTo>
                  <a:cubicBezTo>
                    <a:pt x="1548177" y="28015"/>
                    <a:pt x="1554321" y="42846"/>
                    <a:pt x="1554321" y="58312"/>
                  </a:cubicBezTo>
                  <a:lnTo>
                    <a:pt x="1554321" y="1311054"/>
                  </a:lnTo>
                  <a:cubicBezTo>
                    <a:pt x="1554321" y="1326519"/>
                    <a:pt x="1548177" y="1341351"/>
                    <a:pt x="1537241" y="1352286"/>
                  </a:cubicBezTo>
                  <a:cubicBezTo>
                    <a:pt x="1526306" y="1363222"/>
                    <a:pt x="1511474" y="1369365"/>
                    <a:pt x="1496009" y="1369365"/>
                  </a:cubicBezTo>
                  <a:lnTo>
                    <a:pt x="58312" y="1369365"/>
                  </a:lnTo>
                  <a:cubicBezTo>
                    <a:pt x="42846" y="1369365"/>
                    <a:pt x="28015" y="1363222"/>
                    <a:pt x="17079" y="1352286"/>
                  </a:cubicBezTo>
                  <a:cubicBezTo>
                    <a:pt x="6144" y="1341351"/>
                    <a:pt x="0" y="1326519"/>
                    <a:pt x="0" y="1311054"/>
                  </a:cubicBezTo>
                  <a:lnTo>
                    <a:pt x="0" y="58312"/>
                  </a:lnTo>
                  <a:cubicBezTo>
                    <a:pt x="0" y="42846"/>
                    <a:pt x="6144" y="28015"/>
                    <a:pt x="17079" y="17079"/>
                  </a:cubicBezTo>
                  <a:cubicBezTo>
                    <a:pt x="28015" y="6144"/>
                    <a:pt x="42846" y="0"/>
                    <a:pt x="58312" y="0"/>
                  </a:cubicBezTo>
                  <a:close/>
                </a:path>
              </a:pathLst>
            </a:custGeom>
            <a:solidFill>
              <a:srgbClr val="FDFDFD"/>
            </a:solidFill>
          </p:spPr>
          <p:txBody>
            <a:bodyPr/>
            <a:lstStyle/>
            <a:p>
              <a:endParaRPr lang="en-US"/>
            </a:p>
          </p:txBody>
        </p:sp>
        <p:sp>
          <p:nvSpPr>
            <p:cNvPr id="7" name="TextBox 7"/>
            <p:cNvSpPr txBox="1"/>
            <p:nvPr/>
          </p:nvSpPr>
          <p:spPr>
            <a:xfrm>
              <a:off x="0" y="-38100"/>
              <a:ext cx="1554321" cy="1407465"/>
            </a:xfrm>
            <a:prstGeom prst="rect">
              <a:avLst/>
            </a:prstGeom>
          </p:spPr>
          <p:txBody>
            <a:bodyPr lIns="50800" tIns="50800" rIns="50800" bIns="50800" rtlCol="0" anchor="ctr"/>
            <a:lstStyle/>
            <a:p>
              <a:pPr algn="ctr">
                <a:lnSpc>
                  <a:spcPts val="2659"/>
                </a:lnSpc>
              </a:pPr>
              <a:endParaRPr/>
            </a:p>
            <a:p>
              <a:pPr algn="ctr">
                <a:lnSpc>
                  <a:spcPts val="2659"/>
                </a:lnSpc>
              </a:pPr>
              <a:endParaRPr/>
            </a:p>
          </p:txBody>
        </p:sp>
      </p:grpSp>
      <p:grpSp>
        <p:nvGrpSpPr>
          <p:cNvPr id="8" name="Group 8"/>
          <p:cNvGrpSpPr/>
          <p:nvPr/>
        </p:nvGrpSpPr>
        <p:grpSpPr>
          <a:xfrm>
            <a:off x="6224860" y="3298645"/>
            <a:ext cx="5841799" cy="5146658"/>
            <a:chOff x="0" y="0"/>
            <a:chExt cx="1554321" cy="1369365"/>
          </a:xfrm>
        </p:grpSpPr>
        <p:sp>
          <p:nvSpPr>
            <p:cNvPr id="9" name="Freeform 9"/>
            <p:cNvSpPr/>
            <p:nvPr/>
          </p:nvSpPr>
          <p:spPr>
            <a:xfrm>
              <a:off x="0" y="0"/>
              <a:ext cx="1554321" cy="1369365"/>
            </a:xfrm>
            <a:custGeom>
              <a:avLst/>
              <a:gdLst/>
              <a:ahLst/>
              <a:cxnLst/>
              <a:rect l="l" t="t" r="r" b="b"/>
              <a:pathLst>
                <a:path w="1554321" h="1369365">
                  <a:moveTo>
                    <a:pt x="58312" y="0"/>
                  </a:moveTo>
                  <a:lnTo>
                    <a:pt x="1496009" y="0"/>
                  </a:lnTo>
                  <a:cubicBezTo>
                    <a:pt x="1511474" y="0"/>
                    <a:pt x="1526306" y="6144"/>
                    <a:pt x="1537241" y="17079"/>
                  </a:cubicBezTo>
                  <a:cubicBezTo>
                    <a:pt x="1548177" y="28015"/>
                    <a:pt x="1554321" y="42846"/>
                    <a:pt x="1554321" y="58312"/>
                  </a:cubicBezTo>
                  <a:lnTo>
                    <a:pt x="1554321" y="1311054"/>
                  </a:lnTo>
                  <a:cubicBezTo>
                    <a:pt x="1554321" y="1326519"/>
                    <a:pt x="1548177" y="1341351"/>
                    <a:pt x="1537241" y="1352286"/>
                  </a:cubicBezTo>
                  <a:cubicBezTo>
                    <a:pt x="1526306" y="1363222"/>
                    <a:pt x="1511474" y="1369365"/>
                    <a:pt x="1496009" y="1369365"/>
                  </a:cubicBezTo>
                  <a:lnTo>
                    <a:pt x="58312" y="1369365"/>
                  </a:lnTo>
                  <a:cubicBezTo>
                    <a:pt x="42846" y="1369365"/>
                    <a:pt x="28015" y="1363222"/>
                    <a:pt x="17079" y="1352286"/>
                  </a:cubicBezTo>
                  <a:cubicBezTo>
                    <a:pt x="6144" y="1341351"/>
                    <a:pt x="0" y="1326519"/>
                    <a:pt x="0" y="1311054"/>
                  </a:cubicBezTo>
                  <a:lnTo>
                    <a:pt x="0" y="58312"/>
                  </a:lnTo>
                  <a:cubicBezTo>
                    <a:pt x="0" y="42846"/>
                    <a:pt x="6144" y="28015"/>
                    <a:pt x="17079" y="17079"/>
                  </a:cubicBezTo>
                  <a:cubicBezTo>
                    <a:pt x="28015" y="6144"/>
                    <a:pt x="42846" y="0"/>
                    <a:pt x="58312" y="0"/>
                  </a:cubicBezTo>
                  <a:close/>
                </a:path>
              </a:pathLst>
            </a:custGeom>
            <a:solidFill>
              <a:srgbClr val="FDFDFD"/>
            </a:solidFill>
          </p:spPr>
          <p:txBody>
            <a:bodyPr/>
            <a:lstStyle/>
            <a:p>
              <a:endParaRPr lang="en-US"/>
            </a:p>
          </p:txBody>
        </p:sp>
        <p:sp>
          <p:nvSpPr>
            <p:cNvPr id="10" name="TextBox 10"/>
            <p:cNvSpPr txBox="1"/>
            <p:nvPr/>
          </p:nvSpPr>
          <p:spPr>
            <a:xfrm>
              <a:off x="0" y="-38100"/>
              <a:ext cx="1554321" cy="1407465"/>
            </a:xfrm>
            <a:prstGeom prst="rect">
              <a:avLst/>
            </a:prstGeom>
          </p:spPr>
          <p:txBody>
            <a:bodyPr lIns="50800" tIns="50800" rIns="50800" bIns="50800" rtlCol="0" anchor="ctr"/>
            <a:lstStyle/>
            <a:p>
              <a:pPr algn="ctr">
                <a:lnSpc>
                  <a:spcPts val="2659"/>
                </a:lnSpc>
              </a:pPr>
              <a:endParaRPr/>
            </a:p>
            <a:p>
              <a:pPr algn="ctr">
                <a:lnSpc>
                  <a:spcPts val="2659"/>
                </a:lnSpc>
              </a:pPr>
              <a:endParaRPr/>
            </a:p>
          </p:txBody>
        </p:sp>
      </p:grpSp>
      <p:grpSp>
        <p:nvGrpSpPr>
          <p:cNvPr id="11" name="Group 11"/>
          <p:cNvGrpSpPr/>
          <p:nvPr/>
        </p:nvGrpSpPr>
        <p:grpSpPr>
          <a:xfrm>
            <a:off x="232204" y="3298645"/>
            <a:ext cx="5841799" cy="5146658"/>
            <a:chOff x="0" y="0"/>
            <a:chExt cx="1554321" cy="1369365"/>
          </a:xfrm>
        </p:grpSpPr>
        <p:sp>
          <p:nvSpPr>
            <p:cNvPr id="12" name="Freeform 12"/>
            <p:cNvSpPr/>
            <p:nvPr/>
          </p:nvSpPr>
          <p:spPr>
            <a:xfrm>
              <a:off x="0" y="0"/>
              <a:ext cx="1554321" cy="1369365"/>
            </a:xfrm>
            <a:custGeom>
              <a:avLst/>
              <a:gdLst/>
              <a:ahLst/>
              <a:cxnLst/>
              <a:rect l="l" t="t" r="r" b="b"/>
              <a:pathLst>
                <a:path w="1554321" h="1369365">
                  <a:moveTo>
                    <a:pt x="58312" y="0"/>
                  </a:moveTo>
                  <a:lnTo>
                    <a:pt x="1496009" y="0"/>
                  </a:lnTo>
                  <a:cubicBezTo>
                    <a:pt x="1511474" y="0"/>
                    <a:pt x="1526306" y="6144"/>
                    <a:pt x="1537241" y="17079"/>
                  </a:cubicBezTo>
                  <a:cubicBezTo>
                    <a:pt x="1548177" y="28015"/>
                    <a:pt x="1554321" y="42846"/>
                    <a:pt x="1554321" y="58312"/>
                  </a:cubicBezTo>
                  <a:lnTo>
                    <a:pt x="1554321" y="1311054"/>
                  </a:lnTo>
                  <a:cubicBezTo>
                    <a:pt x="1554321" y="1326519"/>
                    <a:pt x="1548177" y="1341351"/>
                    <a:pt x="1537241" y="1352286"/>
                  </a:cubicBezTo>
                  <a:cubicBezTo>
                    <a:pt x="1526306" y="1363222"/>
                    <a:pt x="1511474" y="1369365"/>
                    <a:pt x="1496009" y="1369365"/>
                  </a:cubicBezTo>
                  <a:lnTo>
                    <a:pt x="58312" y="1369365"/>
                  </a:lnTo>
                  <a:cubicBezTo>
                    <a:pt x="42846" y="1369365"/>
                    <a:pt x="28015" y="1363222"/>
                    <a:pt x="17079" y="1352286"/>
                  </a:cubicBezTo>
                  <a:cubicBezTo>
                    <a:pt x="6144" y="1341351"/>
                    <a:pt x="0" y="1326519"/>
                    <a:pt x="0" y="1311054"/>
                  </a:cubicBezTo>
                  <a:lnTo>
                    <a:pt x="0" y="58312"/>
                  </a:lnTo>
                  <a:cubicBezTo>
                    <a:pt x="0" y="42846"/>
                    <a:pt x="6144" y="28015"/>
                    <a:pt x="17079" y="17079"/>
                  </a:cubicBezTo>
                  <a:cubicBezTo>
                    <a:pt x="28015" y="6144"/>
                    <a:pt x="42846" y="0"/>
                    <a:pt x="58312" y="0"/>
                  </a:cubicBezTo>
                  <a:close/>
                </a:path>
              </a:pathLst>
            </a:custGeom>
            <a:solidFill>
              <a:srgbClr val="FDFDFD"/>
            </a:solidFill>
          </p:spPr>
          <p:txBody>
            <a:bodyPr/>
            <a:lstStyle/>
            <a:p>
              <a:endParaRPr lang="en-US"/>
            </a:p>
          </p:txBody>
        </p:sp>
        <p:sp>
          <p:nvSpPr>
            <p:cNvPr id="13" name="TextBox 13"/>
            <p:cNvSpPr txBox="1"/>
            <p:nvPr/>
          </p:nvSpPr>
          <p:spPr>
            <a:xfrm>
              <a:off x="0" y="-38100"/>
              <a:ext cx="1554321" cy="1407465"/>
            </a:xfrm>
            <a:prstGeom prst="rect">
              <a:avLst/>
            </a:prstGeom>
          </p:spPr>
          <p:txBody>
            <a:bodyPr lIns="50800" tIns="50800" rIns="50800" bIns="50800" rtlCol="0" anchor="ctr"/>
            <a:lstStyle/>
            <a:p>
              <a:pPr algn="ctr">
                <a:lnSpc>
                  <a:spcPts val="2659"/>
                </a:lnSpc>
              </a:pPr>
              <a:endParaRPr/>
            </a:p>
            <a:p>
              <a:pPr algn="ctr">
                <a:lnSpc>
                  <a:spcPts val="2659"/>
                </a:lnSpc>
              </a:pPr>
              <a:endParaRPr/>
            </a:p>
          </p:txBody>
        </p:sp>
      </p:grpSp>
      <p:grpSp>
        <p:nvGrpSpPr>
          <p:cNvPr id="14" name="Group 14"/>
          <p:cNvGrpSpPr/>
          <p:nvPr/>
        </p:nvGrpSpPr>
        <p:grpSpPr>
          <a:xfrm>
            <a:off x="-2123887" y="-2346523"/>
            <a:ext cx="4693046" cy="469304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txBody>
            <a:bodyPr/>
            <a:lstStyle/>
            <a:p>
              <a:endParaRPr lang="en-US"/>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5573718" y="7940477"/>
            <a:ext cx="4693046" cy="469304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txBody>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26" name="TextBox 26"/>
          <p:cNvSpPr txBox="1"/>
          <p:nvPr/>
        </p:nvSpPr>
        <p:spPr>
          <a:xfrm>
            <a:off x="5418784" y="536362"/>
            <a:ext cx="7453950" cy="889426"/>
          </a:xfrm>
          <a:prstGeom prst="rect">
            <a:avLst/>
          </a:prstGeom>
        </p:spPr>
        <p:txBody>
          <a:bodyPr lIns="0" tIns="0" rIns="0" bIns="0" rtlCol="0" anchor="t">
            <a:spAutoFit/>
          </a:bodyPr>
          <a:lstStyle/>
          <a:p>
            <a:pPr marL="0" lvl="0" indent="0" algn="ctr">
              <a:lnSpc>
                <a:spcPts val="7151"/>
              </a:lnSpc>
              <a:spcBef>
                <a:spcPct val="0"/>
              </a:spcBef>
            </a:pPr>
            <a:r>
              <a:rPr lang="en-US" sz="5108" b="1">
                <a:solidFill>
                  <a:srgbClr val="FDFDFD"/>
                </a:solidFill>
                <a:latin typeface="Montserrat Bold"/>
                <a:ea typeface="Montserrat Bold"/>
                <a:cs typeface="Montserrat Bold"/>
                <a:sym typeface="Montserrat Bold"/>
              </a:rPr>
              <a:t>Our Solution</a:t>
            </a:r>
          </a:p>
        </p:txBody>
      </p:sp>
      <p:sp>
        <p:nvSpPr>
          <p:cNvPr id="27" name="TextBox 27"/>
          <p:cNvSpPr txBox="1"/>
          <p:nvPr/>
        </p:nvSpPr>
        <p:spPr>
          <a:xfrm>
            <a:off x="1714400" y="6830110"/>
            <a:ext cx="2877407" cy="1189705"/>
          </a:xfrm>
          <a:prstGeom prst="rect">
            <a:avLst/>
          </a:prstGeom>
        </p:spPr>
        <p:txBody>
          <a:bodyPr lIns="0" tIns="0" rIns="0" bIns="0" rtlCol="0" anchor="t">
            <a:spAutoFit/>
          </a:bodyPr>
          <a:lstStyle/>
          <a:p>
            <a:pPr marL="0" lvl="0" indent="0" algn="ctr">
              <a:lnSpc>
                <a:spcPts val="3200"/>
              </a:lnSpc>
              <a:spcBef>
                <a:spcPct val="0"/>
              </a:spcBef>
            </a:pPr>
            <a:r>
              <a:rPr lang="en-US" sz="2286">
                <a:solidFill>
                  <a:srgbClr val="051D40"/>
                </a:solidFill>
                <a:latin typeface="Montserrat"/>
                <a:ea typeface="Montserrat"/>
                <a:cs typeface="Montserrat"/>
                <a:sym typeface="Montserrat"/>
              </a:rPr>
              <a:t>Career-based c</a:t>
            </a:r>
            <a:r>
              <a:rPr lang="en-US" sz="2286" u="none" strike="noStrike">
                <a:solidFill>
                  <a:srgbClr val="051D40"/>
                </a:solidFill>
                <a:latin typeface="Montserrat"/>
                <a:ea typeface="Montserrat"/>
                <a:cs typeface="Montserrat"/>
                <a:sym typeface="Montserrat"/>
              </a:rPr>
              <a:t>ourses tailored to market needs</a:t>
            </a:r>
          </a:p>
        </p:txBody>
      </p:sp>
      <p:sp>
        <p:nvSpPr>
          <p:cNvPr id="28" name="TextBox 28"/>
          <p:cNvSpPr txBox="1"/>
          <p:nvPr/>
        </p:nvSpPr>
        <p:spPr>
          <a:xfrm>
            <a:off x="6749637" y="6830110"/>
            <a:ext cx="4300251" cy="789655"/>
          </a:xfrm>
          <a:prstGeom prst="rect">
            <a:avLst/>
          </a:prstGeom>
        </p:spPr>
        <p:txBody>
          <a:bodyPr lIns="0" tIns="0" rIns="0" bIns="0" rtlCol="0" anchor="t">
            <a:spAutoFit/>
          </a:bodyPr>
          <a:lstStyle/>
          <a:p>
            <a:pPr algn="ctr">
              <a:lnSpc>
                <a:spcPts val="3200"/>
              </a:lnSpc>
            </a:pPr>
            <a:r>
              <a:rPr lang="en-US" sz="2286">
                <a:solidFill>
                  <a:srgbClr val="051D40"/>
                </a:solidFill>
                <a:latin typeface="Montserrat"/>
                <a:ea typeface="Montserrat"/>
                <a:cs typeface="Montserrat"/>
                <a:sym typeface="Montserrat"/>
              </a:rPr>
              <a:t>AI-driven and</a:t>
            </a:r>
            <a:r>
              <a:rPr lang="en-US" sz="2286" u="none" strike="noStrike">
                <a:solidFill>
                  <a:srgbClr val="051D40"/>
                </a:solidFill>
                <a:latin typeface="Montserrat"/>
                <a:ea typeface="Montserrat"/>
                <a:cs typeface="Montserrat"/>
                <a:sym typeface="Montserrat"/>
              </a:rPr>
              <a:t> mentor-led interview simulations</a:t>
            </a:r>
          </a:p>
        </p:txBody>
      </p:sp>
      <p:sp>
        <p:nvSpPr>
          <p:cNvPr id="29" name="TextBox 29"/>
          <p:cNvSpPr txBox="1"/>
          <p:nvPr/>
        </p:nvSpPr>
        <p:spPr>
          <a:xfrm>
            <a:off x="13240883" y="6830110"/>
            <a:ext cx="4018417" cy="789655"/>
          </a:xfrm>
          <a:prstGeom prst="rect">
            <a:avLst/>
          </a:prstGeom>
        </p:spPr>
        <p:txBody>
          <a:bodyPr lIns="0" tIns="0" rIns="0" bIns="0" rtlCol="0" anchor="t">
            <a:spAutoFit/>
          </a:bodyPr>
          <a:lstStyle/>
          <a:p>
            <a:pPr algn="ctr">
              <a:lnSpc>
                <a:spcPts val="3200"/>
              </a:lnSpc>
            </a:pPr>
            <a:r>
              <a:rPr lang="en-US" sz="2286">
                <a:solidFill>
                  <a:srgbClr val="051D40"/>
                </a:solidFill>
                <a:latin typeface="Montserrat"/>
                <a:ea typeface="Montserrat"/>
                <a:cs typeface="Montserrat"/>
                <a:sym typeface="Montserrat"/>
              </a:rPr>
              <a:t>Persona</a:t>
            </a:r>
            <a:r>
              <a:rPr lang="en-US" sz="2286" u="none" strike="noStrike">
                <a:solidFill>
                  <a:srgbClr val="051D40"/>
                </a:solidFill>
                <a:latin typeface="Montserrat"/>
                <a:ea typeface="Montserrat"/>
                <a:cs typeface="Montserrat"/>
                <a:sym typeface="Montserrat"/>
              </a:rPr>
              <a:t>lized career guidance &amp; resources</a:t>
            </a:r>
          </a:p>
        </p:txBody>
      </p:sp>
      <p:sp>
        <p:nvSpPr>
          <p:cNvPr id="30" name="TextBox 30"/>
          <p:cNvSpPr txBox="1"/>
          <p:nvPr/>
        </p:nvSpPr>
        <p:spPr>
          <a:xfrm>
            <a:off x="5590156" y="1646929"/>
            <a:ext cx="7453950" cy="622725"/>
          </a:xfrm>
          <a:prstGeom prst="rect">
            <a:avLst/>
          </a:prstGeom>
        </p:spPr>
        <p:txBody>
          <a:bodyPr lIns="0" tIns="0" rIns="0" bIns="0" rtlCol="0" anchor="t">
            <a:spAutoFit/>
          </a:bodyPr>
          <a:lstStyle/>
          <a:p>
            <a:pPr marL="0" lvl="0" indent="0" algn="ctr">
              <a:lnSpc>
                <a:spcPts val="5051"/>
              </a:lnSpc>
              <a:spcBef>
                <a:spcPct val="0"/>
              </a:spcBef>
            </a:pPr>
            <a:r>
              <a:rPr lang="en-US" sz="3608" b="1" dirty="0">
                <a:solidFill>
                  <a:srgbClr val="FDFDFD"/>
                </a:solidFill>
                <a:latin typeface="Montserrat Bold"/>
                <a:ea typeface="Montserrat Bold"/>
                <a:cs typeface="Montserrat Bold"/>
                <a:sym typeface="Montserrat Bold"/>
              </a:rPr>
              <a:t>GradNav – Bridging the Gap</a:t>
            </a:r>
          </a:p>
        </p:txBody>
      </p:sp>
      <p:pic>
        <p:nvPicPr>
          <p:cNvPr id="31" name="Picture 30">
            <a:extLst>
              <a:ext uri="{FF2B5EF4-FFF2-40B4-BE49-F238E27FC236}">
                <a16:creationId xmlns:a16="http://schemas.microsoft.com/office/drawing/2014/main" id="{3A63C9AC-535B-71E3-C26A-85ADEA001843}"/>
              </a:ext>
            </a:extLst>
          </p:cNvPr>
          <p:cNvPicPr>
            <a:picLocks noChangeAspect="1"/>
          </p:cNvPicPr>
          <p:nvPr/>
        </p:nvPicPr>
        <p:blipFill>
          <a:blip r:embed="rId3"/>
          <a:stretch>
            <a:fillRect/>
          </a:stretch>
        </p:blipFill>
        <p:spPr>
          <a:xfrm>
            <a:off x="3169635" y="279820"/>
            <a:ext cx="3066554" cy="841321"/>
          </a:xfrm>
          <a:prstGeom prst="rect">
            <a:avLst/>
          </a:prstGeom>
        </p:spPr>
      </p:pic>
      <p:pic>
        <p:nvPicPr>
          <p:cNvPr id="33" name="Picture 32">
            <a:extLst>
              <a:ext uri="{FF2B5EF4-FFF2-40B4-BE49-F238E27FC236}">
                <a16:creationId xmlns:a16="http://schemas.microsoft.com/office/drawing/2014/main" id="{BE28D879-CCA7-A77C-572A-3F4B6440D40C}"/>
              </a:ext>
            </a:extLst>
          </p:cNvPr>
          <p:cNvPicPr>
            <a:picLocks noChangeAspect="1"/>
          </p:cNvPicPr>
          <p:nvPr/>
        </p:nvPicPr>
        <p:blipFill>
          <a:blip r:embed="rId4"/>
          <a:stretch>
            <a:fillRect/>
          </a:stretch>
        </p:blipFill>
        <p:spPr>
          <a:xfrm>
            <a:off x="215011" y="3255636"/>
            <a:ext cx="5841799" cy="3550573"/>
          </a:xfrm>
          <a:prstGeom prst="rect">
            <a:avLst/>
          </a:prstGeom>
        </p:spPr>
      </p:pic>
      <p:pic>
        <p:nvPicPr>
          <p:cNvPr id="35" name="Picture 34">
            <a:extLst>
              <a:ext uri="{FF2B5EF4-FFF2-40B4-BE49-F238E27FC236}">
                <a16:creationId xmlns:a16="http://schemas.microsoft.com/office/drawing/2014/main" id="{CAFD2B0B-8715-DF1A-3569-5119C07044C2}"/>
              </a:ext>
            </a:extLst>
          </p:cNvPr>
          <p:cNvPicPr>
            <a:picLocks noChangeAspect="1"/>
          </p:cNvPicPr>
          <p:nvPr/>
        </p:nvPicPr>
        <p:blipFill>
          <a:blip r:embed="rId5"/>
          <a:stretch>
            <a:fillRect/>
          </a:stretch>
        </p:blipFill>
        <p:spPr>
          <a:xfrm>
            <a:off x="6236189" y="3298645"/>
            <a:ext cx="5770573" cy="3464906"/>
          </a:xfrm>
          <a:prstGeom prst="rect">
            <a:avLst/>
          </a:prstGeom>
        </p:spPr>
      </p:pic>
      <p:pic>
        <p:nvPicPr>
          <p:cNvPr id="37" name="Picture 36">
            <a:extLst>
              <a:ext uri="{FF2B5EF4-FFF2-40B4-BE49-F238E27FC236}">
                <a16:creationId xmlns:a16="http://schemas.microsoft.com/office/drawing/2014/main" id="{17D8CF26-BD61-AB0A-FA59-DBAF6DD07D50}"/>
              </a:ext>
            </a:extLst>
          </p:cNvPr>
          <p:cNvPicPr>
            <a:picLocks noChangeAspect="1"/>
          </p:cNvPicPr>
          <p:nvPr/>
        </p:nvPicPr>
        <p:blipFill>
          <a:blip r:embed="rId6"/>
          <a:stretch>
            <a:fillRect/>
          </a:stretch>
        </p:blipFill>
        <p:spPr>
          <a:xfrm>
            <a:off x="12231190" y="3345847"/>
            <a:ext cx="5841799" cy="33114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6656283" y="-2445901"/>
            <a:ext cx="15178802" cy="151788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145DA0"/>
              </a:solidFill>
              <a:prstDash val="solid"/>
              <a:miter/>
            </a:ln>
          </p:spPr>
          <p:txBody>
            <a:bodyPr/>
            <a:lstStyle/>
            <a:p>
              <a:endParaRPr lang="en-US"/>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6007842" y="-1797460"/>
            <a:ext cx="13881919" cy="1388191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txBody>
            <a:bodyPr/>
            <a:lstStyle/>
            <a:p>
              <a:endParaRPr lang="en-US"/>
            </a:p>
          </p:txBody>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028700" y="3399437"/>
            <a:ext cx="6033363" cy="824081"/>
          </a:xfrm>
          <a:prstGeom prst="rect">
            <a:avLst/>
          </a:prstGeom>
        </p:spPr>
        <p:txBody>
          <a:bodyPr lIns="0" tIns="0" rIns="0" bIns="0" rtlCol="0" anchor="t">
            <a:spAutoFit/>
          </a:bodyPr>
          <a:lstStyle/>
          <a:p>
            <a:pPr marL="0" lvl="0" indent="0" algn="l">
              <a:lnSpc>
                <a:spcPts val="6553"/>
              </a:lnSpc>
              <a:spcBef>
                <a:spcPct val="0"/>
              </a:spcBef>
            </a:pPr>
            <a:r>
              <a:rPr lang="en-US" sz="4680" b="1">
                <a:solidFill>
                  <a:srgbClr val="FDFDFD"/>
                </a:solidFill>
                <a:latin typeface="Montserrat Bold"/>
                <a:ea typeface="Montserrat Bold"/>
                <a:cs typeface="Montserrat Bold"/>
                <a:sym typeface="Montserrat Bold"/>
              </a:rPr>
              <a:t>Key Features</a:t>
            </a:r>
          </a:p>
        </p:txBody>
      </p:sp>
      <p:sp>
        <p:nvSpPr>
          <p:cNvPr id="9" name="TextBox 9"/>
          <p:cNvSpPr txBox="1"/>
          <p:nvPr/>
        </p:nvSpPr>
        <p:spPr>
          <a:xfrm>
            <a:off x="1028700" y="4392754"/>
            <a:ext cx="5885945" cy="584693"/>
          </a:xfrm>
          <a:prstGeom prst="rect">
            <a:avLst/>
          </a:prstGeom>
        </p:spPr>
        <p:txBody>
          <a:bodyPr lIns="0" tIns="0" rIns="0" bIns="0" rtlCol="0" anchor="t">
            <a:spAutoFit/>
          </a:bodyPr>
          <a:lstStyle/>
          <a:p>
            <a:pPr algn="l">
              <a:lnSpc>
                <a:spcPts val="4522"/>
              </a:lnSpc>
            </a:pPr>
            <a:r>
              <a:rPr lang="en-US" sz="3230" spc="-64">
                <a:solidFill>
                  <a:srgbClr val="FDFDFD"/>
                </a:solidFill>
                <a:latin typeface="Poppins"/>
                <a:ea typeface="Poppins"/>
                <a:cs typeface="Poppins"/>
                <a:sym typeface="Poppins"/>
              </a:rPr>
              <a:t>Wh</a:t>
            </a:r>
            <a:r>
              <a:rPr lang="en-US" sz="3230" u="none" strike="noStrike" spc="-64">
                <a:solidFill>
                  <a:srgbClr val="FDFDFD"/>
                </a:solidFill>
                <a:latin typeface="Poppins"/>
                <a:ea typeface="Poppins"/>
                <a:cs typeface="Poppins"/>
                <a:sym typeface="Poppins"/>
              </a:rPr>
              <a:t>at We Offer ?</a:t>
            </a:r>
          </a:p>
        </p:txBody>
      </p:sp>
      <p:sp>
        <p:nvSpPr>
          <p:cNvPr id="10" name="Freeform 10"/>
          <p:cNvSpPr/>
          <p:nvPr/>
        </p:nvSpPr>
        <p:spPr>
          <a:xfrm>
            <a:off x="8618101" y="1767991"/>
            <a:ext cx="1424256" cy="1424256"/>
          </a:xfrm>
          <a:custGeom>
            <a:avLst/>
            <a:gdLst/>
            <a:ahLst/>
            <a:cxnLst/>
            <a:rect l="l" t="t" r="r" b="b"/>
            <a:pathLst>
              <a:path w="1424256" h="1424256">
                <a:moveTo>
                  <a:pt x="0" y="0"/>
                </a:moveTo>
                <a:lnTo>
                  <a:pt x="1424255" y="0"/>
                </a:lnTo>
                <a:lnTo>
                  <a:pt x="1424255" y="1424256"/>
                </a:lnTo>
                <a:lnTo>
                  <a:pt x="0" y="142425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1" name="TextBox 11"/>
          <p:cNvSpPr txBox="1"/>
          <p:nvPr/>
        </p:nvSpPr>
        <p:spPr>
          <a:xfrm>
            <a:off x="10280481" y="2243234"/>
            <a:ext cx="6978819" cy="392243"/>
          </a:xfrm>
          <a:prstGeom prst="rect">
            <a:avLst/>
          </a:prstGeom>
        </p:spPr>
        <p:txBody>
          <a:bodyPr lIns="0" tIns="0" rIns="0" bIns="0" rtlCol="0" anchor="t">
            <a:spAutoFit/>
          </a:bodyPr>
          <a:lstStyle/>
          <a:p>
            <a:pPr algn="l">
              <a:lnSpc>
                <a:spcPts val="3055"/>
              </a:lnSpc>
            </a:pPr>
            <a:r>
              <a:rPr lang="en-US" sz="2182" b="1" spc="-43">
                <a:solidFill>
                  <a:srgbClr val="145DA0"/>
                </a:solidFill>
                <a:latin typeface="Poppins Bold"/>
                <a:ea typeface="Poppins Bold"/>
                <a:cs typeface="Poppins Bold"/>
                <a:sym typeface="Poppins Bold"/>
              </a:rPr>
              <a:t>I</a:t>
            </a:r>
            <a:r>
              <a:rPr lang="en-US" sz="2182" b="1" u="none" strike="noStrike" spc="-43">
                <a:solidFill>
                  <a:srgbClr val="145DA0"/>
                </a:solidFill>
                <a:latin typeface="Poppins Bold"/>
                <a:ea typeface="Poppins Bold"/>
                <a:cs typeface="Poppins Bold"/>
                <a:sym typeface="Poppins Bold"/>
              </a:rPr>
              <a:t>nteractive Courses</a:t>
            </a:r>
            <a:r>
              <a:rPr lang="en-US" sz="2182" u="none" strike="noStrike" spc="-43">
                <a:solidFill>
                  <a:srgbClr val="145DA0"/>
                </a:solidFill>
                <a:latin typeface="Poppins"/>
                <a:ea typeface="Poppins"/>
                <a:cs typeface="Poppins"/>
                <a:sym typeface="Poppins"/>
              </a:rPr>
              <a:t> </a:t>
            </a:r>
            <a:r>
              <a:rPr lang="en-US" sz="2182" b="1" u="none" strike="noStrike" spc="-43">
                <a:solidFill>
                  <a:srgbClr val="145DA0"/>
                </a:solidFill>
                <a:latin typeface="Poppins Bold"/>
                <a:ea typeface="Poppins Bold"/>
                <a:cs typeface="Poppins Bold"/>
                <a:sym typeface="Poppins Bold"/>
              </a:rPr>
              <a:t>–</a:t>
            </a:r>
            <a:r>
              <a:rPr lang="en-US" sz="2182" u="none" strike="noStrike" spc="-43">
                <a:solidFill>
                  <a:srgbClr val="145DA0"/>
                </a:solidFill>
                <a:latin typeface="Poppins"/>
                <a:ea typeface="Poppins"/>
                <a:cs typeface="Poppins"/>
                <a:sym typeface="Poppins"/>
              </a:rPr>
              <a:t> Industry-specific skills training</a:t>
            </a:r>
          </a:p>
        </p:txBody>
      </p:sp>
      <p:sp>
        <p:nvSpPr>
          <p:cNvPr id="12" name="TextBox 12"/>
          <p:cNvSpPr txBox="1"/>
          <p:nvPr/>
        </p:nvSpPr>
        <p:spPr>
          <a:xfrm>
            <a:off x="8763159" y="2041203"/>
            <a:ext cx="1134140" cy="801632"/>
          </a:xfrm>
          <a:prstGeom prst="rect">
            <a:avLst/>
          </a:prstGeom>
        </p:spPr>
        <p:txBody>
          <a:bodyPr lIns="0" tIns="0" rIns="0" bIns="0" rtlCol="0" anchor="t">
            <a:spAutoFit/>
          </a:bodyPr>
          <a:lstStyle/>
          <a:p>
            <a:pPr marL="0" lvl="0" indent="0" algn="ctr">
              <a:lnSpc>
                <a:spcPts val="6697"/>
              </a:lnSpc>
              <a:spcBef>
                <a:spcPct val="0"/>
              </a:spcBef>
            </a:pPr>
            <a:r>
              <a:rPr lang="en-US" sz="4784">
                <a:solidFill>
                  <a:srgbClr val="FDFDFD"/>
                </a:solidFill>
                <a:latin typeface="Montserrat"/>
                <a:ea typeface="Montserrat"/>
                <a:cs typeface="Montserrat"/>
                <a:sym typeface="Montserrat"/>
              </a:rPr>
              <a:t>01</a:t>
            </a:r>
          </a:p>
        </p:txBody>
      </p:sp>
      <p:sp>
        <p:nvSpPr>
          <p:cNvPr id="13" name="Freeform 13"/>
          <p:cNvSpPr/>
          <p:nvPr/>
        </p:nvSpPr>
        <p:spPr>
          <a:xfrm>
            <a:off x="9144000" y="3541391"/>
            <a:ext cx="1424256" cy="1424256"/>
          </a:xfrm>
          <a:custGeom>
            <a:avLst/>
            <a:gdLst/>
            <a:ahLst/>
            <a:cxnLst/>
            <a:rect l="l" t="t" r="r" b="b"/>
            <a:pathLst>
              <a:path w="1424256" h="1424256">
                <a:moveTo>
                  <a:pt x="0" y="0"/>
                </a:moveTo>
                <a:lnTo>
                  <a:pt x="1424256" y="0"/>
                </a:lnTo>
                <a:lnTo>
                  <a:pt x="1424256" y="1424256"/>
                </a:lnTo>
                <a:lnTo>
                  <a:pt x="0" y="142425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4" name="TextBox 14"/>
          <p:cNvSpPr txBox="1"/>
          <p:nvPr/>
        </p:nvSpPr>
        <p:spPr>
          <a:xfrm>
            <a:off x="10821145" y="3979288"/>
            <a:ext cx="5768345" cy="773243"/>
          </a:xfrm>
          <a:prstGeom prst="rect">
            <a:avLst/>
          </a:prstGeom>
        </p:spPr>
        <p:txBody>
          <a:bodyPr lIns="0" tIns="0" rIns="0" bIns="0" rtlCol="0" anchor="t">
            <a:spAutoFit/>
          </a:bodyPr>
          <a:lstStyle/>
          <a:p>
            <a:pPr marL="0" lvl="1" indent="0" algn="l">
              <a:lnSpc>
                <a:spcPts val="3055"/>
              </a:lnSpc>
              <a:spcBef>
                <a:spcPct val="0"/>
              </a:spcBef>
            </a:pPr>
            <a:r>
              <a:rPr lang="en-US" sz="2182" b="1" u="none" strike="noStrike" spc="-43">
                <a:solidFill>
                  <a:srgbClr val="145DA0"/>
                </a:solidFill>
                <a:latin typeface="Poppins Bold"/>
                <a:ea typeface="Poppins Bold"/>
                <a:cs typeface="Poppins Bold"/>
                <a:sym typeface="Poppins Bold"/>
              </a:rPr>
              <a:t>Live Interview Simulations – </a:t>
            </a:r>
            <a:r>
              <a:rPr lang="en-US" sz="2182" u="none" strike="noStrike" spc="-43">
                <a:solidFill>
                  <a:srgbClr val="145DA0"/>
                </a:solidFill>
                <a:latin typeface="Poppins"/>
                <a:ea typeface="Poppins"/>
                <a:cs typeface="Poppins"/>
                <a:sym typeface="Poppins"/>
              </a:rPr>
              <a:t>AI &amp; expert feedback</a:t>
            </a:r>
          </a:p>
        </p:txBody>
      </p:sp>
      <p:sp>
        <p:nvSpPr>
          <p:cNvPr id="15" name="TextBox 15"/>
          <p:cNvSpPr txBox="1"/>
          <p:nvPr/>
        </p:nvSpPr>
        <p:spPr>
          <a:xfrm>
            <a:off x="9289058" y="3814603"/>
            <a:ext cx="1134140" cy="801632"/>
          </a:xfrm>
          <a:prstGeom prst="rect">
            <a:avLst/>
          </a:prstGeom>
        </p:spPr>
        <p:txBody>
          <a:bodyPr lIns="0" tIns="0" rIns="0" bIns="0" rtlCol="0" anchor="t">
            <a:spAutoFit/>
          </a:bodyPr>
          <a:lstStyle/>
          <a:p>
            <a:pPr marL="0" lvl="0" indent="0" algn="ctr">
              <a:lnSpc>
                <a:spcPts val="6697"/>
              </a:lnSpc>
              <a:spcBef>
                <a:spcPct val="0"/>
              </a:spcBef>
            </a:pPr>
            <a:r>
              <a:rPr lang="en-US" sz="4784">
                <a:solidFill>
                  <a:srgbClr val="FDFDFD"/>
                </a:solidFill>
                <a:latin typeface="Montserrat"/>
                <a:ea typeface="Montserrat"/>
                <a:cs typeface="Montserrat"/>
                <a:sym typeface="Montserrat"/>
              </a:rPr>
              <a:t>02</a:t>
            </a:r>
          </a:p>
        </p:txBody>
      </p:sp>
      <p:sp>
        <p:nvSpPr>
          <p:cNvPr id="16" name="Freeform 16"/>
          <p:cNvSpPr/>
          <p:nvPr/>
        </p:nvSpPr>
        <p:spPr>
          <a:xfrm>
            <a:off x="9144000" y="5318072"/>
            <a:ext cx="1424256" cy="1424256"/>
          </a:xfrm>
          <a:custGeom>
            <a:avLst/>
            <a:gdLst/>
            <a:ahLst/>
            <a:cxnLst/>
            <a:rect l="l" t="t" r="r" b="b"/>
            <a:pathLst>
              <a:path w="1424256" h="1424256">
                <a:moveTo>
                  <a:pt x="0" y="0"/>
                </a:moveTo>
                <a:lnTo>
                  <a:pt x="1424256" y="0"/>
                </a:lnTo>
                <a:lnTo>
                  <a:pt x="1424256" y="1424256"/>
                </a:lnTo>
                <a:lnTo>
                  <a:pt x="0" y="142425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7" name="TextBox 17"/>
          <p:cNvSpPr txBox="1"/>
          <p:nvPr/>
        </p:nvSpPr>
        <p:spPr>
          <a:xfrm>
            <a:off x="10821145" y="5775320"/>
            <a:ext cx="5768345" cy="773243"/>
          </a:xfrm>
          <a:prstGeom prst="rect">
            <a:avLst/>
          </a:prstGeom>
        </p:spPr>
        <p:txBody>
          <a:bodyPr lIns="0" tIns="0" rIns="0" bIns="0" rtlCol="0" anchor="t">
            <a:spAutoFit/>
          </a:bodyPr>
          <a:lstStyle/>
          <a:p>
            <a:pPr marL="0" lvl="1" indent="0" algn="l">
              <a:lnSpc>
                <a:spcPts val="3055"/>
              </a:lnSpc>
              <a:spcBef>
                <a:spcPct val="0"/>
              </a:spcBef>
            </a:pPr>
            <a:r>
              <a:rPr lang="en-US" sz="2182" b="1" u="none" strike="noStrike" spc="-43">
                <a:solidFill>
                  <a:srgbClr val="145DA0"/>
                </a:solidFill>
                <a:latin typeface="Poppins Bold"/>
                <a:ea typeface="Poppins Bold"/>
                <a:cs typeface="Poppins Bold"/>
                <a:sym typeface="Poppins Bold"/>
              </a:rPr>
              <a:t>Personalized Learning Paths – </a:t>
            </a:r>
            <a:r>
              <a:rPr lang="en-US" sz="2182" u="none" strike="noStrike" spc="-43">
                <a:solidFill>
                  <a:srgbClr val="145DA0"/>
                </a:solidFill>
                <a:latin typeface="Poppins"/>
                <a:ea typeface="Poppins"/>
                <a:cs typeface="Poppins"/>
                <a:sym typeface="Poppins"/>
              </a:rPr>
              <a:t>Data-driven recommendations</a:t>
            </a:r>
          </a:p>
        </p:txBody>
      </p:sp>
      <p:sp>
        <p:nvSpPr>
          <p:cNvPr id="18" name="TextBox 18"/>
          <p:cNvSpPr txBox="1"/>
          <p:nvPr/>
        </p:nvSpPr>
        <p:spPr>
          <a:xfrm>
            <a:off x="9289058" y="5591284"/>
            <a:ext cx="1134140" cy="801632"/>
          </a:xfrm>
          <a:prstGeom prst="rect">
            <a:avLst/>
          </a:prstGeom>
        </p:spPr>
        <p:txBody>
          <a:bodyPr lIns="0" tIns="0" rIns="0" bIns="0" rtlCol="0" anchor="t">
            <a:spAutoFit/>
          </a:bodyPr>
          <a:lstStyle/>
          <a:p>
            <a:pPr marL="0" lvl="0" indent="0" algn="ctr">
              <a:lnSpc>
                <a:spcPts val="6697"/>
              </a:lnSpc>
              <a:spcBef>
                <a:spcPct val="0"/>
              </a:spcBef>
            </a:pPr>
            <a:r>
              <a:rPr lang="en-US" sz="4784">
                <a:solidFill>
                  <a:srgbClr val="FDFDFD"/>
                </a:solidFill>
                <a:latin typeface="Montserrat"/>
                <a:ea typeface="Montserrat"/>
                <a:cs typeface="Montserrat"/>
                <a:sym typeface="Montserrat"/>
              </a:rPr>
              <a:t>03</a:t>
            </a:r>
          </a:p>
        </p:txBody>
      </p:sp>
      <p:sp>
        <p:nvSpPr>
          <p:cNvPr id="19" name="Freeform 19"/>
          <p:cNvSpPr/>
          <p:nvPr/>
        </p:nvSpPr>
        <p:spPr>
          <a:xfrm>
            <a:off x="8618101" y="7094753"/>
            <a:ext cx="1424256" cy="1424256"/>
          </a:xfrm>
          <a:custGeom>
            <a:avLst/>
            <a:gdLst/>
            <a:ahLst/>
            <a:cxnLst/>
            <a:rect l="l" t="t" r="r" b="b"/>
            <a:pathLst>
              <a:path w="1424256" h="1424256">
                <a:moveTo>
                  <a:pt x="0" y="0"/>
                </a:moveTo>
                <a:lnTo>
                  <a:pt x="1424255" y="0"/>
                </a:lnTo>
                <a:lnTo>
                  <a:pt x="1424255" y="1424256"/>
                </a:lnTo>
                <a:lnTo>
                  <a:pt x="0" y="142425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20" name="TextBox 20"/>
          <p:cNvSpPr txBox="1"/>
          <p:nvPr/>
        </p:nvSpPr>
        <p:spPr>
          <a:xfrm>
            <a:off x="10280481" y="7740206"/>
            <a:ext cx="5768345" cy="773243"/>
          </a:xfrm>
          <a:prstGeom prst="rect">
            <a:avLst/>
          </a:prstGeom>
        </p:spPr>
        <p:txBody>
          <a:bodyPr lIns="0" tIns="0" rIns="0" bIns="0" rtlCol="0" anchor="t">
            <a:spAutoFit/>
          </a:bodyPr>
          <a:lstStyle/>
          <a:p>
            <a:pPr marL="0" lvl="1" indent="0" algn="l">
              <a:lnSpc>
                <a:spcPts val="3055"/>
              </a:lnSpc>
              <a:spcBef>
                <a:spcPct val="0"/>
              </a:spcBef>
            </a:pPr>
            <a:r>
              <a:rPr lang="en-US" sz="2182" b="1" u="none" strike="noStrike" spc="-43">
                <a:solidFill>
                  <a:srgbClr val="145DA0"/>
                </a:solidFill>
                <a:latin typeface="Poppins Bold"/>
                <a:ea typeface="Poppins Bold"/>
                <a:cs typeface="Poppins Bold"/>
                <a:sym typeface="Poppins Bold"/>
              </a:rPr>
              <a:t>Community Support – </a:t>
            </a:r>
            <a:r>
              <a:rPr lang="en-US" sz="2182" u="none" strike="noStrike" spc="-43">
                <a:solidFill>
                  <a:srgbClr val="145DA0"/>
                </a:solidFill>
                <a:latin typeface="Poppins"/>
                <a:ea typeface="Poppins"/>
                <a:cs typeface="Poppins"/>
                <a:sym typeface="Poppins"/>
              </a:rPr>
              <a:t>Networking &amp; mentorship</a:t>
            </a:r>
          </a:p>
        </p:txBody>
      </p:sp>
      <p:sp>
        <p:nvSpPr>
          <p:cNvPr id="21" name="TextBox 21"/>
          <p:cNvSpPr txBox="1"/>
          <p:nvPr/>
        </p:nvSpPr>
        <p:spPr>
          <a:xfrm>
            <a:off x="8763159" y="7367965"/>
            <a:ext cx="1134140" cy="801632"/>
          </a:xfrm>
          <a:prstGeom prst="rect">
            <a:avLst/>
          </a:prstGeom>
        </p:spPr>
        <p:txBody>
          <a:bodyPr lIns="0" tIns="0" rIns="0" bIns="0" rtlCol="0" anchor="t">
            <a:spAutoFit/>
          </a:bodyPr>
          <a:lstStyle/>
          <a:p>
            <a:pPr marL="0" lvl="0" indent="0" algn="ctr">
              <a:lnSpc>
                <a:spcPts val="6697"/>
              </a:lnSpc>
              <a:spcBef>
                <a:spcPct val="0"/>
              </a:spcBef>
            </a:pPr>
            <a:r>
              <a:rPr lang="en-US" sz="4784">
                <a:solidFill>
                  <a:srgbClr val="FDFDFD"/>
                </a:solidFill>
                <a:latin typeface="Montserrat"/>
                <a:ea typeface="Montserrat"/>
                <a:cs typeface="Montserrat"/>
                <a:sym typeface="Montserrat"/>
              </a:rPr>
              <a:t>04</a:t>
            </a:r>
          </a:p>
        </p:txBody>
      </p:sp>
      <p:grpSp>
        <p:nvGrpSpPr>
          <p:cNvPr id="22" name="Group 22"/>
          <p:cNvGrpSpPr/>
          <p:nvPr/>
        </p:nvGrpSpPr>
        <p:grpSpPr>
          <a:xfrm>
            <a:off x="7905455" y="2656032"/>
            <a:ext cx="373607" cy="373607"/>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txBody>
            <a:bodyPr/>
            <a:lstStyle/>
            <a:p>
              <a:endParaRPr lang="en-US"/>
            </a:p>
          </p:txBody>
        </p:sp>
        <p:sp>
          <p:nvSpPr>
            <p:cNvPr id="24" name="TextBox 24"/>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25" name="Group 25"/>
          <p:cNvGrpSpPr/>
          <p:nvPr/>
        </p:nvGrpSpPr>
        <p:grpSpPr>
          <a:xfrm>
            <a:off x="8315313" y="4180490"/>
            <a:ext cx="373607" cy="373607"/>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txBody>
            <a:bodyPr/>
            <a:lstStyle/>
            <a:p>
              <a:endParaRPr lang="en-US"/>
            </a:p>
          </p:txBody>
        </p:sp>
        <p:sp>
          <p:nvSpPr>
            <p:cNvPr id="27" name="TextBox 27"/>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28" name="Group 28"/>
          <p:cNvGrpSpPr/>
          <p:nvPr/>
        </p:nvGrpSpPr>
        <p:grpSpPr>
          <a:xfrm>
            <a:off x="7944228" y="7402839"/>
            <a:ext cx="373607" cy="373607"/>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txBody>
            <a:bodyPr/>
            <a:lstStyle/>
            <a:p>
              <a:endParaRPr lang="en-US"/>
            </a:p>
          </p:txBody>
        </p:sp>
        <p:sp>
          <p:nvSpPr>
            <p:cNvPr id="30" name="TextBox 30"/>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31" name="Group 31"/>
          <p:cNvGrpSpPr/>
          <p:nvPr/>
        </p:nvGrpSpPr>
        <p:grpSpPr>
          <a:xfrm>
            <a:off x="8309460" y="5760481"/>
            <a:ext cx="373607" cy="373607"/>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txBody>
            <a:bodyPr/>
            <a:lstStyle/>
            <a:p>
              <a:endParaRPr lang="en-US"/>
            </a:p>
          </p:txBody>
        </p:sp>
        <p:sp>
          <p:nvSpPr>
            <p:cNvPr id="33" name="TextBox 33"/>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pic>
        <p:nvPicPr>
          <p:cNvPr id="34" name="Picture 33">
            <a:extLst>
              <a:ext uri="{FF2B5EF4-FFF2-40B4-BE49-F238E27FC236}">
                <a16:creationId xmlns:a16="http://schemas.microsoft.com/office/drawing/2014/main" id="{927C7DC2-4838-F67D-A584-0499950428F9}"/>
              </a:ext>
            </a:extLst>
          </p:cNvPr>
          <p:cNvPicPr>
            <a:picLocks noChangeAspect="1"/>
          </p:cNvPicPr>
          <p:nvPr/>
        </p:nvPicPr>
        <p:blipFill>
          <a:blip r:embed="rId4"/>
          <a:stretch>
            <a:fillRect/>
          </a:stretch>
        </p:blipFill>
        <p:spPr>
          <a:xfrm>
            <a:off x="7721934" y="297254"/>
            <a:ext cx="3066554" cy="8413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247242" y="242294"/>
            <a:ext cx="17793515" cy="9802411"/>
            <a:chOff x="0" y="0"/>
            <a:chExt cx="4982580" cy="2744893"/>
          </a:xfrm>
        </p:grpSpPr>
        <p:sp>
          <p:nvSpPr>
            <p:cNvPr id="3" name="Freeform 3"/>
            <p:cNvSpPr/>
            <p:nvPr/>
          </p:nvSpPr>
          <p:spPr>
            <a:xfrm>
              <a:off x="0" y="0"/>
              <a:ext cx="4982580" cy="2744893"/>
            </a:xfrm>
            <a:custGeom>
              <a:avLst/>
              <a:gdLst/>
              <a:ahLst/>
              <a:cxnLst/>
              <a:rect l="l" t="t" r="r" b="b"/>
              <a:pathLst>
                <a:path w="4982580" h="2744893">
                  <a:moveTo>
                    <a:pt x="0" y="0"/>
                  </a:moveTo>
                  <a:lnTo>
                    <a:pt x="4982580" y="0"/>
                  </a:lnTo>
                  <a:lnTo>
                    <a:pt x="4982580" y="2744893"/>
                  </a:lnTo>
                  <a:lnTo>
                    <a:pt x="0" y="2744893"/>
                  </a:lnTo>
                  <a:close/>
                </a:path>
              </a:pathLst>
            </a:custGeom>
            <a:solidFill>
              <a:srgbClr val="000000">
                <a:alpha val="0"/>
              </a:srgbClr>
            </a:solidFill>
            <a:ln w="228600" cap="sq">
              <a:solidFill>
                <a:srgbClr val="145DA0"/>
              </a:solidFill>
              <a:prstDash val="solid"/>
              <a:miter/>
            </a:ln>
          </p:spPr>
          <p:txBody>
            <a:bodyPr/>
            <a:lstStyle/>
            <a:p>
              <a:endParaRPr lang="en-US"/>
            </a:p>
          </p:txBody>
        </p:sp>
        <p:sp>
          <p:nvSpPr>
            <p:cNvPr id="4" name="TextBox 4"/>
            <p:cNvSpPr txBox="1"/>
            <p:nvPr/>
          </p:nvSpPr>
          <p:spPr>
            <a:xfrm>
              <a:off x="0" y="-38100"/>
              <a:ext cx="4982580" cy="2782993"/>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5" name="Freeform 5"/>
          <p:cNvSpPr/>
          <p:nvPr/>
        </p:nvSpPr>
        <p:spPr>
          <a:xfrm>
            <a:off x="2297323" y="8211194"/>
            <a:ext cx="4154377" cy="582587"/>
          </a:xfrm>
          <a:custGeom>
            <a:avLst/>
            <a:gdLst/>
            <a:ahLst/>
            <a:cxnLst/>
            <a:rect l="l" t="t" r="r" b="b"/>
            <a:pathLst>
              <a:path w="4154377" h="582587">
                <a:moveTo>
                  <a:pt x="0" y="0"/>
                </a:moveTo>
                <a:lnTo>
                  <a:pt x="4154377" y="0"/>
                </a:lnTo>
                <a:lnTo>
                  <a:pt x="4154377" y="582587"/>
                </a:lnTo>
                <a:lnTo>
                  <a:pt x="0" y="582587"/>
                </a:lnTo>
                <a:lnTo>
                  <a:pt x="0" y="0"/>
                </a:lnTo>
                <a:close/>
              </a:path>
            </a:pathLst>
          </a:custGeom>
          <a:blipFill>
            <a:blip r:embed="rId2"/>
            <a:stretch>
              <a:fillRect t="-40835"/>
            </a:stretch>
          </a:blipFill>
        </p:spPr>
        <p:txBody>
          <a:bodyPr/>
          <a:lstStyle/>
          <a:p>
            <a:endParaRPr lang="en-US"/>
          </a:p>
        </p:txBody>
      </p:sp>
      <p:grpSp>
        <p:nvGrpSpPr>
          <p:cNvPr id="6" name="Group 6"/>
          <p:cNvGrpSpPr/>
          <p:nvPr/>
        </p:nvGrpSpPr>
        <p:grpSpPr>
          <a:xfrm>
            <a:off x="678447" y="3236810"/>
            <a:ext cx="4203375" cy="5973865"/>
            <a:chOff x="0" y="0"/>
            <a:chExt cx="1416547" cy="2013207"/>
          </a:xfrm>
        </p:grpSpPr>
        <p:sp>
          <p:nvSpPr>
            <p:cNvPr id="7" name="Freeform 7"/>
            <p:cNvSpPr/>
            <p:nvPr/>
          </p:nvSpPr>
          <p:spPr>
            <a:xfrm>
              <a:off x="0" y="0"/>
              <a:ext cx="1416547" cy="2013207"/>
            </a:xfrm>
            <a:custGeom>
              <a:avLst/>
              <a:gdLst/>
              <a:ahLst/>
              <a:cxnLst/>
              <a:rect l="l" t="t" r="r" b="b"/>
              <a:pathLst>
                <a:path w="1416547" h="2013207">
                  <a:moveTo>
                    <a:pt x="46046" y="0"/>
                  </a:moveTo>
                  <a:lnTo>
                    <a:pt x="1370502" y="0"/>
                  </a:lnTo>
                  <a:cubicBezTo>
                    <a:pt x="1382714" y="0"/>
                    <a:pt x="1394426" y="4851"/>
                    <a:pt x="1403061" y="13487"/>
                  </a:cubicBezTo>
                  <a:cubicBezTo>
                    <a:pt x="1411696" y="22122"/>
                    <a:pt x="1416547" y="33834"/>
                    <a:pt x="1416547" y="46046"/>
                  </a:cubicBezTo>
                  <a:lnTo>
                    <a:pt x="1416547" y="1967161"/>
                  </a:lnTo>
                  <a:cubicBezTo>
                    <a:pt x="1416547" y="1979373"/>
                    <a:pt x="1411696" y="1991085"/>
                    <a:pt x="1403061" y="1999720"/>
                  </a:cubicBezTo>
                  <a:cubicBezTo>
                    <a:pt x="1394426" y="2008356"/>
                    <a:pt x="1382714" y="2013207"/>
                    <a:pt x="1370502" y="2013207"/>
                  </a:cubicBezTo>
                  <a:lnTo>
                    <a:pt x="46046" y="2013207"/>
                  </a:lnTo>
                  <a:cubicBezTo>
                    <a:pt x="33834" y="2013207"/>
                    <a:pt x="22122" y="2008356"/>
                    <a:pt x="13487" y="1999720"/>
                  </a:cubicBezTo>
                  <a:cubicBezTo>
                    <a:pt x="4851" y="1991085"/>
                    <a:pt x="0" y="1979373"/>
                    <a:pt x="0" y="1967161"/>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txBody>
            <a:bodyPr/>
            <a:lstStyle/>
            <a:p>
              <a:endParaRPr lang="en-US"/>
            </a:p>
          </p:txBody>
        </p:sp>
        <p:sp>
          <p:nvSpPr>
            <p:cNvPr id="8" name="TextBox 8"/>
            <p:cNvSpPr txBox="1"/>
            <p:nvPr/>
          </p:nvSpPr>
          <p:spPr>
            <a:xfrm>
              <a:off x="0" y="-38100"/>
              <a:ext cx="1416547" cy="205130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AutoShape 9"/>
          <p:cNvSpPr/>
          <p:nvPr/>
        </p:nvSpPr>
        <p:spPr>
          <a:xfrm>
            <a:off x="748149" y="5691573"/>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10" name="AutoShape 10"/>
          <p:cNvSpPr/>
          <p:nvPr/>
        </p:nvSpPr>
        <p:spPr>
          <a:xfrm>
            <a:off x="738624" y="7930974"/>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11" name="Freeform 11"/>
          <p:cNvSpPr/>
          <p:nvPr/>
        </p:nvSpPr>
        <p:spPr>
          <a:xfrm>
            <a:off x="7066494" y="8211194"/>
            <a:ext cx="4154377" cy="582587"/>
          </a:xfrm>
          <a:custGeom>
            <a:avLst/>
            <a:gdLst/>
            <a:ahLst/>
            <a:cxnLst/>
            <a:rect l="l" t="t" r="r" b="b"/>
            <a:pathLst>
              <a:path w="4154377" h="582587">
                <a:moveTo>
                  <a:pt x="0" y="0"/>
                </a:moveTo>
                <a:lnTo>
                  <a:pt x="4154377" y="0"/>
                </a:lnTo>
                <a:lnTo>
                  <a:pt x="4154377" y="582587"/>
                </a:lnTo>
                <a:lnTo>
                  <a:pt x="0" y="582587"/>
                </a:lnTo>
                <a:lnTo>
                  <a:pt x="0" y="0"/>
                </a:lnTo>
                <a:close/>
              </a:path>
            </a:pathLst>
          </a:custGeom>
          <a:blipFill>
            <a:blip r:embed="rId2"/>
            <a:stretch>
              <a:fillRect t="-40835"/>
            </a:stretch>
          </a:blipFill>
        </p:spPr>
        <p:txBody>
          <a:bodyPr/>
          <a:lstStyle/>
          <a:p>
            <a:endParaRPr lang="en-US"/>
          </a:p>
        </p:txBody>
      </p:sp>
      <p:grpSp>
        <p:nvGrpSpPr>
          <p:cNvPr id="12" name="Group 12"/>
          <p:cNvGrpSpPr/>
          <p:nvPr/>
        </p:nvGrpSpPr>
        <p:grpSpPr>
          <a:xfrm>
            <a:off x="4950150" y="3236810"/>
            <a:ext cx="4203375" cy="5973865"/>
            <a:chOff x="0" y="0"/>
            <a:chExt cx="1416547" cy="2013207"/>
          </a:xfrm>
        </p:grpSpPr>
        <p:sp>
          <p:nvSpPr>
            <p:cNvPr id="13" name="Freeform 13"/>
            <p:cNvSpPr/>
            <p:nvPr/>
          </p:nvSpPr>
          <p:spPr>
            <a:xfrm>
              <a:off x="0" y="0"/>
              <a:ext cx="1416547" cy="2013207"/>
            </a:xfrm>
            <a:custGeom>
              <a:avLst/>
              <a:gdLst/>
              <a:ahLst/>
              <a:cxnLst/>
              <a:rect l="l" t="t" r="r" b="b"/>
              <a:pathLst>
                <a:path w="1416547" h="2013207">
                  <a:moveTo>
                    <a:pt x="46046" y="0"/>
                  </a:moveTo>
                  <a:lnTo>
                    <a:pt x="1370502" y="0"/>
                  </a:lnTo>
                  <a:cubicBezTo>
                    <a:pt x="1382714" y="0"/>
                    <a:pt x="1394426" y="4851"/>
                    <a:pt x="1403061" y="13487"/>
                  </a:cubicBezTo>
                  <a:cubicBezTo>
                    <a:pt x="1411696" y="22122"/>
                    <a:pt x="1416547" y="33834"/>
                    <a:pt x="1416547" y="46046"/>
                  </a:cubicBezTo>
                  <a:lnTo>
                    <a:pt x="1416547" y="1967161"/>
                  </a:lnTo>
                  <a:cubicBezTo>
                    <a:pt x="1416547" y="1979373"/>
                    <a:pt x="1411696" y="1991085"/>
                    <a:pt x="1403061" y="1999720"/>
                  </a:cubicBezTo>
                  <a:cubicBezTo>
                    <a:pt x="1394426" y="2008356"/>
                    <a:pt x="1382714" y="2013207"/>
                    <a:pt x="1370502" y="2013207"/>
                  </a:cubicBezTo>
                  <a:lnTo>
                    <a:pt x="46046" y="2013207"/>
                  </a:lnTo>
                  <a:cubicBezTo>
                    <a:pt x="33834" y="2013207"/>
                    <a:pt x="22122" y="2008356"/>
                    <a:pt x="13487" y="1999720"/>
                  </a:cubicBezTo>
                  <a:cubicBezTo>
                    <a:pt x="4851" y="1991085"/>
                    <a:pt x="0" y="1979373"/>
                    <a:pt x="0" y="1967161"/>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txBody>
            <a:bodyPr/>
            <a:lstStyle/>
            <a:p>
              <a:endParaRPr lang="en-US"/>
            </a:p>
          </p:txBody>
        </p:sp>
        <p:sp>
          <p:nvSpPr>
            <p:cNvPr id="14" name="TextBox 14"/>
            <p:cNvSpPr txBox="1"/>
            <p:nvPr/>
          </p:nvSpPr>
          <p:spPr>
            <a:xfrm>
              <a:off x="0" y="-38100"/>
              <a:ext cx="1416547" cy="205130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5" name="AutoShape 15"/>
          <p:cNvSpPr/>
          <p:nvPr/>
        </p:nvSpPr>
        <p:spPr>
          <a:xfrm>
            <a:off x="4974930" y="5691573"/>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16" name="AutoShape 16"/>
          <p:cNvSpPr/>
          <p:nvPr/>
        </p:nvSpPr>
        <p:spPr>
          <a:xfrm>
            <a:off x="4974930" y="7960712"/>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17" name="Freeform 17"/>
          <p:cNvSpPr/>
          <p:nvPr/>
        </p:nvSpPr>
        <p:spPr>
          <a:xfrm>
            <a:off x="13238821" y="8211194"/>
            <a:ext cx="4154377" cy="582587"/>
          </a:xfrm>
          <a:custGeom>
            <a:avLst/>
            <a:gdLst/>
            <a:ahLst/>
            <a:cxnLst/>
            <a:rect l="l" t="t" r="r" b="b"/>
            <a:pathLst>
              <a:path w="4154377" h="582587">
                <a:moveTo>
                  <a:pt x="0" y="0"/>
                </a:moveTo>
                <a:lnTo>
                  <a:pt x="4154376" y="0"/>
                </a:lnTo>
                <a:lnTo>
                  <a:pt x="4154376" y="582587"/>
                </a:lnTo>
                <a:lnTo>
                  <a:pt x="0" y="582587"/>
                </a:lnTo>
                <a:lnTo>
                  <a:pt x="0" y="0"/>
                </a:lnTo>
                <a:close/>
              </a:path>
            </a:pathLst>
          </a:custGeom>
          <a:blipFill>
            <a:blip r:embed="rId2"/>
            <a:stretch>
              <a:fillRect t="-40835"/>
            </a:stretch>
          </a:blipFill>
        </p:spPr>
        <p:txBody>
          <a:bodyPr/>
          <a:lstStyle/>
          <a:p>
            <a:endParaRPr lang="en-US"/>
          </a:p>
        </p:txBody>
      </p:sp>
      <p:grpSp>
        <p:nvGrpSpPr>
          <p:cNvPr id="18" name="Group 18"/>
          <p:cNvGrpSpPr/>
          <p:nvPr/>
        </p:nvGrpSpPr>
        <p:grpSpPr>
          <a:xfrm>
            <a:off x="13446575" y="3236810"/>
            <a:ext cx="4203375" cy="5973865"/>
            <a:chOff x="0" y="0"/>
            <a:chExt cx="1416547" cy="2013207"/>
          </a:xfrm>
        </p:grpSpPr>
        <p:sp>
          <p:nvSpPr>
            <p:cNvPr id="19" name="Freeform 19"/>
            <p:cNvSpPr/>
            <p:nvPr/>
          </p:nvSpPr>
          <p:spPr>
            <a:xfrm>
              <a:off x="0" y="0"/>
              <a:ext cx="1416547" cy="2013207"/>
            </a:xfrm>
            <a:custGeom>
              <a:avLst/>
              <a:gdLst/>
              <a:ahLst/>
              <a:cxnLst/>
              <a:rect l="l" t="t" r="r" b="b"/>
              <a:pathLst>
                <a:path w="1416547" h="2013207">
                  <a:moveTo>
                    <a:pt x="46046" y="0"/>
                  </a:moveTo>
                  <a:lnTo>
                    <a:pt x="1370502" y="0"/>
                  </a:lnTo>
                  <a:cubicBezTo>
                    <a:pt x="1382714" y="0"/>
                    <a:pt x="1394426" y="4851"/>
                    <a:pt x="1403061" y="13487"/>
                  </a:cubicBezTo>
                  <a:cubicBezTo>
                    <a:pt x="1411696" y="22122"/>
                    <a:pt x="1416547" y="33834"/>
                    <a:pt x="1416547" y="46046"/>
                  </a:cubicBezTo>
                  <a:lnTo>
                    <a:pt x="1416547" y="1967161"/>
                  </a:lnTo>
                  <a:cubicBezTo>
                    <a:pt x="1416547" y="1979373"/>
                    <a:pt x="1411696" y="1991085"/>
                    <a:pt x="1403061" y="1999720"/>
                  </a:cubicBezTo>
                  <a:cubicBezTo>
                    <a:pt x="1394426" y="2008356"/>
                    <a:pt x="1382714" y="2013207"/>
                    <a:pt x="1370502" y="2013207"/>
                  </a:cubicBezTo>
                  <a:lnTo>
                    <a:pt x="46046" y="2013207"/>
                  </a:lnTo>
                  <a:cubicBezTo>
                    <a:pt x="33834" y="2013207"/>
                    <a:pt x="22122" y="2008356"/>
                    <a:pt x="13487" y="1999720"/>
                  </a:cubicBezTo>
                  <a:cubicBezTo>
                    <a:pt x="4851" y="1991085"/>
                    <a:pt x="0" y="1979373"/>
                    <a:pt x="0" y="1967161"/>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txBody>
            <a:bodyPr/>
            <a:lstStyle/>
            <a:p>
              <a:endParaRPr lang="en-US"/>
            </a:p>
          </p:txBody>
        </p:sp>
        <p:sp>
          <p:nvSpPr>
            <p:cNvPr id="20" name="TextBox 20"/>
            <p:cNvSpPr txBox="1"/>
            <p:nvPr/>
          </p:nvSpPr>
          <p:spPr>
            <a:xfrm>
              <a:off x="0" y="-38100"/>
              <a:ext cx="1416547" cy="205130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1" name="AutoShape 21"/>
          <p:cNvSpPr/>
          <p:nvPr/>
        </p:nvSpPr>
        <p:spPr>
          <a:xfrm>
            <a:off x="13446575" y="5691573"/>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22" name="AutoShape 22"/>
          <p:cNvSpPr/>
          <p:nvPr/>
        </p:nvSpPr>
        <p:spPr>
          <a:xfrm>
            <a:off x="13446575" y="7960712"/>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23" name="TextBox 23"/>
          <p:cNvSpPr txBox="1"/>
          <p:nvPr/>
        </p:nvSpPr>
        <p:spPr>
          <a:xfrm>
            <a:off x="5211104" y="590551"/>
            <a:ext cx="7884841" cy="790573"/>
          </a:xfrm>
          <a:prstGeom prst="rect">
            <a:avLst/>
          </a:prstGeom>
        </p:spPr>
        <p:txBody>
          <a:bodyPr lIns="0" tIns="0" rIns="0" bIns="0" rtlCol="0" anchor="t">
            <a:spAutoFit/>
          </a:bodyPr>
          <a:lstStyle/>
          <a:p>
            <a:pPr marL="0" lvl="0" indent="0" algn="ctr">
              <a:lnSpc>
                <a:spcPts val="6300"/>
              </a:lnSpc>
              <a:spcBef>
                <a:spcPct val="0"/>
              </a:spcBef>
            </a:pPr>
            <a:r>
              <a:rPr lang="en-US" sz="4500" b="1">
                <a:solidFill>
                  <a:srgbClr val="051D40"/>
                </a:solidFill>
                <a:latin typeface="Montserrat Bold"/>
                <a:ea typeface="Montserrat Bold"/>
                <a:cs typeface="Montserrat Bold"/>
                <a:sym typeface="Montserrat Bold"/>
              </a:rPr>
              <a:t>User Benefits</a:t>
            </a:r>
          </a:p>
        </p:txBody>
      </p:sp>
      <p:sp>
        <p:nvSpPr>
          <p:cNvPr id="24" name="TextBox 24"/>
          <p:cNvSpPr txBox="1"/>
          <p:nvPr/>
        </p:nvSpPr>
        <p:spPr>
          <a:xfrm>
            <a:off x="1028700" y="6291648"/>
            <a:ext cx="3579202" cy="1085587"/>
          </a:xfrm>
          <a:prstGeom prst="rect">
            <a:avLst/>
          </a:prstGeom>
        </p:spPr>
        <p:txBody>
          <a:bodyPr lIns="0" tIns="0" rIns="0" bIns="0" rtlCol="0" anchor="t">
            <a:spAutoFit/>
          </a:bodyPr>
          <a:lstStyle/>
          <a:p>
            <a:pPr algn="ctr">
              <a:lnSpc>
                <a:spcPts val="4214"/>
              </a:lnSpc>
            </a:pPr>
            <a:r>
              <a:rPr lang="en-US" sz="3010" b="1" spc="-60">
                <a:solidFill>
                  <a:srgbClr val="145DA0"/>
                </a:solidFill>
                <a:latin typeface="Poppins Bold"/>
                <a:ea typeface="Poppins Bold"/>
                <a:cs typeface="Poppins Bold"/>
                <a:sym typeface="Poppins Bold"/>
              </a:rPr>
              <a:t>Gain j</a:t>
            </a:r>
            <a:r>
              <a:rPr lang="en-US" sz="3010" b="1" u="none" strike="noStrike" spc="-60">
                <a:solidFill>
                  <a:srgbClr val="145DA0"/>
                </a:solidFill>
                <a:latin typeface="Poppins Bold"/>
                <a:ea typeface="Poppins Bold"/>
                <a:cs typeface="Poppins Bold"/>
                <a:sym typeface="Poppins Bold"/>
              </a:rPr>
              <a:t>ob-ready skills</a:t>
            </a:r>
          </a:p>
        </p:txBody>
      </p:sp>
      <p:sp>
        <p:nvSpPr>
          <p:cNvPr id="25" name="TextBox 25"/>
          <p:cNvSpPr txBox="1"/>
          <p:nvPr/>
        </p:nvSpPr>
        <p:spPr>
          <a:xfrm>
            <a:off x="1995435" y="7874987"/>
            <a:ext cx="1842045" cy="1208803"/>
          </a:xfrm>
          <a:prstGeom prst="rect">
            <a:avLst/>
          </a:prstGeom>
        </p:spPr>
        <p:txBody>
          <a:bodyPr lIns="0" tIns="0" rIns="0" bIns="0" rtlCol="0" anchor="t">
            <a:spAutoFit/>
          </a:bodyPr>
          <a:lstStyle/>
          <a:p>
            <a:pPr marL="0" lvl="0" indent="0" algn="ctr">
              <a:lnSpc>
                <a:spcPts val="9879"/>
              </a:lnSpc>
              <a:spcBef>
                <a:spcPct val="0"/>
              </a:spcBef>
            </a:pPr>
            <a:r>
              <a:rPr lang="en-US" sz="7056">
                <a:solidFill>
                  <a:srgbClr val="145DA0"/>
                </a:solidFill>
                <a:latin typeface="Montserrat"/>
                <a:ea typeface="Montserrat"/>
                <a:cs typeface="Montserrat"/>
                <a:sym typeface="Montserrat"/>
              </a:rPr>
              <a:t>1</a:t>
            </a:r>
          </a:p>
        </p:txBody>
      </p:sp>
      <p:sp>
        <p:nvSpPr>
          <p:cNvPr id="26" name="TextBox 26"/>
          <p:cNvSpPr txBox="1"/>
          <p:nvPr/>
        </p:nvSpPr>
        <p:spPr>
          <a:xfrm>
            <a:off x="6387003" y="7937528"/>
            <a:ext cx="1842045" cy="1208803"/>
          </a:xfrm>
          <a:prstGeom prst="rect">
            <a:avLst/>
          </a:prstGeom>
        </p:spPr>
        <p:txBody>
          <a:bodyPr lIns="0" tIns="0" rIns="0" bIns="0" rtlCol="0" anchor="t">
            <a:spAutoFit/>
          </a:bodyPr>
          <a:lstStyle/>
          <a:p>
            <a:pPr marL="0" lvl="0" indent="0" algn="ctr">
              <a:lnSpc>
                <a:spcPts val="9879"/>
              </a:lnSpc>
              <a:spcBef>
                <a:spcPct val="0"/>
              </a:spcBef>
            </a:pPr>
            <a:r>
              <a:rPr lang="en-US" sz="7056">
                <a:solidFill>
                  <a:srgbClr val="145DA0"/>
                </a:solidFill>
                <a:latin typeface="Montserrat"/>
                <a:ea typeface="Montserrat"/>
                <a:cs typeface="Montserrat"/>
                <a:sym typeface="Montserrat"/>
              </a:rPr>
              <a:t>2</a:t>
            </a:r>
          </a:p>
        </p:txBody>
      </p:sp>
      <p:sp>
        <p:nvSpPr>
          <p:cNvPr id="27" name="TextBox 27"/>
          <p:cNvSpPr txBox="1"/>
          <p:nvPr/>
        </p:nvSpPr>
        <p:spPr>
          <a:xfrm>
            <a:off x="14573886" y="7937528"/>
            <a:ext cx="1842045" cy="1208803"/>
          </a:xfrm>
          <a:prstGeom prst="rect">
            <a:avLst/>
          </a:prstGeom>
        </p:spPr>
        <p:txBody>
          <a:bodyPr lIns="0" tIns="0" rIns="0" bIns="0" rtlCol="0" anchor="t">
            <a:spAutoFit/>
          </a:bodyPr>
          <a:lstStyle/>
          <a:p>
            <a:pPr marL="0" lvl="0" indent="0" algn="ctr">
              <a:lnSpc>
                <a:spcPts val="9879"/>
              </a:lnSpc>
              <a:spcBef>
                <a:spcPct val="0"/>
              </a:spcBef>
            </a:pPr>
            <a:r>
              <a:rPr lang="en-US" sz="7056">
                <a:solidFill>
                  <a:srgbClr val="145DA0"/>
                </a:solidFill>
                <a:latin typeface="Montserrat"/>
                <a:ea typeface="Montserrat"/>
                <a:cs typeface="Montserrat"/>
                <a:sym typeface="Montserrat"/>
              </a:rPr>
              <a:t>4</a:t>
            </a:r>
          </a:p>
        </p:txBody>
      </p:sp>
      <p:sp>
        <p:nvSpPr>
          <p:cNvPr id="28" name="Freeform 28"/>
          <p:cNvSpPr/>
          <p:nvPr/>
        </p:nvSpPr>
        <p:spPr>
          <a:xfrm>
            <a:off x="1859617" y="3747943"/>
            <a:ext cx="1764834" cy="1373362"/>
          </a:xfrm>
          <a:custGeom>
            <a:avLst/>
            <a:gdLst/>
            <a:ahLst/>
            <a:cxnLst/>
            <a:rect l="l" t="t" r="r" b="b"/>
            <a:pathLst>
              <a:path w="1764834" h="1373362">
                <a:moveTo>
                  <a:pt x="0" y="0"/>
                </a:moveTo>
                <a:lnTo>
                  <a:pt x="1764834" y="0"/>
                </a:lnTo>
                <a:lnTo>
                  <a:pt x="1764834" y="1373361"/>
                </a:lnTo>
                <a:lnTo>
                  <a:pt x="0" y="1373361"/>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29" name="Freeform 29"/>
          <p:cNvSpPr/>
          <p:nvPr/>
        </p:nvSpPr>
        <p:spPr>
          <a:xfrm>
            <a:off x="14936324" y="3680104"/>
            <a:ext cx="1174318" cy="1563862"/>
          </a:xfrm>
          <a:custGeom>
            <a:avLst/>
            <a:gdLst/>
            <a:ahLst/>
            <a:cxnLst/>
            <a:rect l="l" t="t" r="r" b="b"/>
            <a:pathLst>
              <a:path w="1174318" h="1563862">
                <a:moveTo>
                  <a:pt x="0" y="0"/>
                </a:moveTo>
                <a:lnTo>
                  <a:pt x="1174318" y="0"/>
                </a:lnTo>
                <a:lnTo>
                  <a:pt x="1174318" y="1563862"/>
                </a:lnTo>
                <a:lnTo>
                  <a:pt x="0" y="156386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30" name="Freeform 30"/>
          <p:cNvSpPr/>
          <p:nvPr/>
        </p:nvSpPr>
        <p:spPr>
          <a:xfrm>
            <a:off x="6547855" y="3712988"/>
            <a:ext cx="1009161" cy="1430512"/>
          </a:xfrm>
          <a:custGeom>
            <a:avLst/>
            <a:gdLst/>
            <a:ahLst/>
            <a:cxnLst/>
            <a:rect l="l" t="t" r="r" b="b"/>
            <a:pathLst>
              <a:path w="1009161" h="1430512">
                <a:moveTo>
                  <a:pt x="0" y="0"/>
                </a:moveTo>
                <a:lnTo>
                  <a:pt x="1009161" y="0"/>
                </a:lnTo>
                <a:lnTo>
                  <a:pt x="1009161" y="1430512"/>
                </a:lnTo>
                <a:lnTo>
                  <a:pt x="0" y="1430512"/>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grpSp>
        <p:nvGrpSpPr>
          <p:cNvPr id="31" name="Group 31"/>
          <p:cNvGrpSpPr/>
          <p:nvPr/>
        </p:nvGrpSpPr>
        <p:grpSpPr>
          <a:xfrm>
            <a:off x="9172575" y="3226122"/>
            <a:ext cx="4203375" cy="5973865"/>
            <a:chOff x="0" y="0"/>
            <a:chExt cx="1416547" cy="2013207"/>
          </a:xfrm>
        </p:grpSpPr>
        <p:sp>
          <p:nvSpPr>
            <p:cNvPr id="32" name="Freeform 32"/>
            <p:cNvSpPr/>
            <p:nvPr/>
          </p:nvSpPr>
          <p:spPr>
            <a:xfrm>
              <a:off x="0" y="0"/>
              <a:ext cx="1416547" cy="2013207"/>
            </a:xfrm>
            <a:custGeom>
              <a:avLst/>
              <a:gdLst/>
              <a:ahLst/>
              <a:cxnLst/>
              <a:rect l="l" t="t" r="r" b="b"/>
              <a:pathLst>
                <a:path w="1416547" h="2013207">
                  <a:moveTo>
                    <a:pt x="46046" y="0"/>
                  </a:moveTo>
                  <a:lnTo>
                    <a:pt x="1370502" y="0"/>
                  </a:lnTo>
                  <a:cubicBezTo>
                    <a:pt x="1382714" y="0"/>
                    <a:pt x="1394426" y="4851"/>
                    <a:pt x="1403061" y="13487"/>
                  </a:cubicBezTo>
                  <a:cubicBezTo>
                    <a:pt x="1411696" y="22122"/>
                    <a:pt x="1416547" y="33834"/>
                    <a:pt x="1416547" y="46046"/>
                  </a:cubicBezTo>
                  <a:lnTo>
                    <a:pt x="1416547" y="1967161"/>
                  </a:lnTo>
                  <a:cubicBezTo>
                    <a:pt x="1416547" y="1979373"/>
                    <a:pt x="1411696" y="1991085"/>
                    <a:pt x="1403061" y="1999720"/>
                  </a:cubicBezTo>
                  <a:cubicBezTo>
                    <a:pt x="1394426" y="2008356"/>
                    <a:pt x="1382714" y="2013207"/>
                    <a:pt x="1370502" y="2013207"/>
                  </a:cubicBezTo>
                  <a:lnTo>
                    <a:pt x="46046" y="2013207"/>
                  </a:lnTo>
                  <a:cubicBezTo>
                    <a:pt x="33834" y="2013207"/>
                    <a:pt x="22122" y="2008356"/>
                    <a:pt x="13487" y="1999720"/>
                  </a:cubicBezTo>
                  <a:cubicBezTo>
                    <a:pt x="4851" y="1991085"/>
                    <a:pt x="0" y="1979373"/>
                    <a:pt x="0" y="1967161"/>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txBody>
            <a:bodyPr/>
            <a:lstStyle/>
            <a:p>
              <a:endParaRPr lang="en-US"/>
            </a:p>
          </p:txBody>
        </p:sp>
        <p:sp>
          <p:nvSpPr>
            <p:cNvPr id="33" name="TextBox 33"/>
            <p:cNvSpPr txBox="1"/>
            <p:nvPr/>
          </p:nvSpPr>
          <p:spPr>
            <a:xfrm>
              <a:off x="0" y="-38100"/>
              <a:ext cx="1416547" cy="205130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4" name="AutoShape 34"/>
          <p:cNvSpPr/>
          <p:nvPr/>
        </p:nvSpPr>
        <p:spPr>
          <a:xfrm>
            <a:off x="9197354" y="5680885"/>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35" name="AutoShape 35"/>
          <p:cNvSpPr/>
          <p:nvPr/>
        </p:nvSpPr>
        <p:spPr>
          <a:xfrm>
            <a:off x="9197354" y="7950024"/>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36" name="TextBox 36"/>
          <p:cNvSpPr txBox="1"/>
          <p:nvPr/>
        </p:nvSpPr>
        <p:spPr>
          <a:xfrm>
            <a:off x="10609428" y="7926840"/>
            <a:ext cx="1842045" cy="1208803"/>
          </a:xfrm>
          <a:prstGeom prst="rect">
            <a:avLst/>
          </a:prstGeom>
        </p:spPr>
        <p:txBody>
          <a:bodyPr lIns="0" tIns="0" rIns="0" bIns="0" rtlCol="0" anchor="t">
            <a:spAutoFit/>
          </a:bodyPr>
          <a:lstStyle/>
          <a:p>
            <a:pPr marL="0" lvl="0" indent="0" algn="ctr">
              <a:lnSpc>
                <a:spcPts val="9879"/>
              </a:lnSpc>
              <a:spcBef>
                <a:spcPct val="0"/>
              </a:spcBef>
            </a:pPr>
            <a:r>
              <a:rPr lang="en-US" sz="7056">
                <a:solidFill>
                  <a:srgbClr val="145DA0"/>
                </a:solidFill>
                <a:latin typeface="Montserrat"/>
                <a:ea typeface="Montserrat"/>
                <a:cs typeface="Montserrat"/>
                <a:sym typeface="Montserrat"/>
              </a:rPr>
              <a:t>3</a:t>
            </a:r>
          </a:p>
        </p:txBody>
      </p:sp>
      <p:sp>
        <p:nvSpPr>
          <p:cNvPr id="37" name="Freeform 37"/>
          <p:cNvSpPr/>
          <p:nvPr/>
        </p:nvSpPr>
        <p:spPr>
          <a:xfrm>
            <a:off x="10706765" y="3680104"/>
            <a:ext cx="1009161" cy="1430512"/>
          </a:xfrm>
          <a:custGeom>
            <a:avLst/>
            <a:gdLst/>
            <a:ahLst/>
            <a:cxnLst/>
            <a:rect l="l" t="t" r="r" b="b"/>
            <a:pathLst>
              <a:path w="1009161" h="1430512">
                <a:moveTo>
                  <a:pt x="0" y="0"/>
                </a:moveTo>
                <a:lnTo>
                  <a:pt x="1009161" y="0"/>
                </a:lnTo>
                <a:lnTo>
                  <a:pt x="1009161" y="1430512"/>
                </a:lnTo>
                <a:lnTo>
                  <a:pt x="0" y="1430512"/>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38" name="TextBox 38"/>
          <p:cNvSpPr txBox="1"/>
          <p:nvPr/>
        </p:nvSpPr>
        <p:spPr>
          <a:xfrm>
            <a:off x="5211104" y="1844364"/>
            <a:ext cx="7884841" cy="695958"/>
          </a:xfrm>
          <a:prstGeom prst="rect">
            <a:avLst/>
          </a:prstGeom>
        </p:spPr>
        <p:txBody>
          <a:bodyPr lIns="0" tIns="0" rIns="0" bIns="0" rtlCol="0" anchor="t">
            <a:spAutoFit/>
          </a:bodyPr>
          <a:lstStyle/>
          <a:p>
            <a:pPr marL="0" lvl="0" indent="0" algn="ctr">
              <a:lnSpc>
                <a:spcPts val="5740"/>
              </a:lnSpc>
              <a:spcBef>
                <a:spcPct val="0"/>
              </a:spcBef>
            </a:pPr>
            <a:r>
              <a:rPr lang="en-US" sz="4100" dirty="0">
                <a:solidFill>
                  <a:srgbClr val="051D40"/>
                </a:solidFill>
                <a:latin typeface="Montserrat"/>
                <a:ea typeface="Montserrat"/>
                <a:cs typeface="Montserrat"/>
                <a:sym typeface="Montserrat"/>
              </a:rPr>
              <a:t>Why GradNav platform?</a:t>
            </a:r>
          </a:p>
        </p:txBody>
      </p:sp>
      <p:sp>
        <p:nvSpPr>
          <p:cNvPr id="39" name="TextBox 39"/>
          <p:cNvSpPr txBox="1"/>
          <p:nvPr/>
        </p:nvSpPr>
        <p:spPr>
          <a:xfrm>
            <a:off x="13813995" y="6024948"/>
            <a:ext cx="3579202" cy="1618987"/>
          </a:xfrm>
          <a:prstGeom prst="rect">
            <a:avLst/>
          </a:prstGeom>
        </p:spPr>
        <p:txBody>
          <a:bodyPr lIns="0" tIns="0" rIns="0" bIns="0" rtlCol="0" anchor="t">
            <a:spAutoFit/>
          </a:bodyPr>
          <a:lstStyle/>
          <a:p>
            <a:pPr algn="ctr">
              <a:lnSpc>
                <a:spcPts val="4214"/>
              </a:lnSpc>
            </a:pPr>
            <a:r>
              <a:rPr lang="en-US" sz="3010" b="1" spc="-60">
                <a:solidFill>
                  <a:srgbClr val="145DA0"/>
                </a:solidFill>
                <a:latin typeface="Poppins Bold"/>
                <a:ea typeface="Poppins Bold"/>
                <a:cs typeface="Poppins Bold"/>
                <a:sym typeface="Poppins Bold"/>
              </a:rPr>
              <a:t>Increase chances </a:t>
            </a:r>
            <a:r>
              <a:rPr lang="en-US" sz="3010" b="1" u="none" strike="noStrike" spc="-60">
                <a:solidFill>
                  <a:srgbClr val="145DA0"/>
                </a:solidFill>
                <a:latin typeface="Poppins Bold"/>
                <a:ea typeface="Poppins Bold"/>
                <a:cs typeface="Poppins Bold"/>
                <a:sym typeface="Poppins Bold"/>
              </a:rPr>
              <a:t>of landing a dream job</a:t>
            </a:r>
          </a:p>
        </p:txBody>
      </p:sp>
      <p:sp>
        <p:nvSpPr>
          <p:cNvPr id="40" name="TextBox 40"/>
          <p:cNvSpPr txBox="1"/>
          <p:nvPr/>
        </p:nvSpPr>
        <p:spPr>
          <a:xfrm>
            <a:off x="9496425" y="6128492"/>
            <a:ext cx="3579202" cy="1085587"/>
          </a:xfrm>
          <a:prstGeom prst="rect">
            <a:avLst/>
          </a:prstGeom>
        </p:spPr>
        <p:txBody>
          <a:bodyPr lIns="0" tIns="0" rIns="0" bIns="0" rtlCol="0" anchor="t">
            <a:spAutoFit/>
          </a:bodyPr>
          <a:lstStyle/>
          <a:p>
            <a:pPr algn="ctr">
              <a:lnSpc>
                <a:spcPts val="4214"/>
              </a:lnSpc>
            </a:pPr>
            <a:r>
              <a:rPr lang="en-US" sz="3010" b="1" spc="-60">
                <a:solidFill>
                  <a:srgbClr val="145DA0"/>
                </a:solidFill>
                <a:latin typeface="Poppins Bold"/>
                <a:ea typeface="Poppins Bold"/>
                <a:cs typeface="Poppins Bold"/>
                <a:sym typeface="Poppins Bold"/>
              </a:rPr>
              <a:t>Ge</a:t>
            </a:r>
            <a:r>
              <a:rPr lang="en-US" sz="3010" b="1" u="none" strike="noStrike" spc="-60">
                <a:solidFill>
                  <a:srgbClr val="145DA0"/>
                </a:solidFill>
                <a:latin typeface="Poppins Bold"/>
                <a:ea typeface="Poppins Bold"/>
                <a:cs typeface="Poppins Bold"/>
                <a:sym typeface="Poppins Bold"/>
              </a:rPr>
              <a:t>t career insights from experts</a:t>
            </a:r>
          </a:p>
        </p:txBody>
      </p:sp>
      <p:sp>
        <p:nvSpPr>
          <p:cNvPr id="41" name="TextBox 41"/>
          <p:cNvSpPr txBox="1"/>
          <p:nvPr/>
        </p:nvSpPr>
        <p:spPr>
          <a:xfrm>
            <a:off x="5413650" y="6179799"/>
            <a:ext cx="3579202" cy="1618987"/>
          </a:xfrm>
          <a:prstGeom prst="rect">
            <a:avLst/>
          </a:prstGeom>
        </p:spPr>
        <p:txBody>
          <a:bodyPr lIns="0" tIns="0" rIns="0" bIns="0" rtlCol="0" anchor="t">
            <a:spAutoFit/>
          </a:bodyPr>
          <a:lstStyle/>
          <a:p>
            <a:pPr algn="ctr">
              <a:lnSpc>
                <a:spcPts val="4214"/>
              </a:lnSpc>
            </a:pPr>
            <a:r>
              <a:rPr lang="en-US" sz="3010" b="1" spc="-60">
                <a:solidFill>
                  <a:srgbClr val="145DA0"/>
                </a:solidFill>
                <a:latin typeface="Poppins Bold"/>
                <a:ea typeface="Poppins Bold"/>
                <a:cs typeface="Poppins Bold"/>
                <a:sym typeface="Poppins Bold"/>
              </a:rPr>
              <a:t>Build c</a:t>
            </a:r>
            <a:r>
              <a:rPr lang="en-US" sz="3010" b="1" u="none" strike="noStrike" spc="-60">
                <a:solidFill>
                  <a:srgbClr val="145DA0"/>
                </a:solidFill>
                <a:latin typeface="Poppins Bold"/>
                <a:ea typeface="Poppins Bold"/>
                <a:cs typeface="Poppins Bold"/>
                <a:sym typeface="Poppins Bold"/>
              </a:rPr>
              <a:t>onfidence with interview practice</a:t>
            </a:r>
          </a:p>
        </p:txBody>
      </p:sp>
      <p:pic>
        <p:nvPicPr>
          <p:cNvPr id="42" name="Picture 41">
            <a:extLst>
              <a:ext uri="{FF2B5EF4-FFF2-40B4-BE49-F238E27FC236}">
                <a16:creationId xmlns:a16="http://schemas.microsoft.com/office/drawing/2014/main" id="{0CD2215D-9D19-9436-EA72-6793AD82ECDF}"/>
              </a:ext>
            </a:extLst>
          </p:cNvPr>
          <p:cNvPicPr>
            <a:picLocks noChangeAspect="1"/>
          </p:cNvPicPr>
          <p:nvPr/>
        </p:nvPicPr>
        <p:blipFill>
          <a:blip r:embed="rId9"/>
          <a:stretch>
            <a:fillRect/>
          </a:stretch>
        </p:blipFill>
        <p:spPr>
          <a:xfrm>
            <a:off x="1244330" y="865802"/>
            <a:ext cx="3066554" cy="84132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67401-CECD-263F-AF33-AE02D14AE718}"/>
              </a:ext>
            </a:extLst>
          </p:cNvPr>
          <p:cNvPicPr>
            <a:picLocks noChangeAspect="1"/>
          </p:cNvPicPr>
          <p:nvPr/>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1855297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247242" y="242294"/>
            <a:ext cx="17793515" cy="9802411"/>
            <a:chOff x="0" y="0"/>
            <a:chExt cx="4982580" cy="2744893"/>
          </a:xfrm>
        </p:grpSpPr>
        <p:sp>
          <p:nvSpPr>
            <p:cNvPr id="3" name="Freeform 3"/>
            <p:cNvSpPr/>
            <p:nvPr/>
          </p:nvSpPr>
          <p:spPr>
            <a:xfrm>
              <a:off x="0" y="0"/>
              <a:ext cx="4982580" cy="2744893"/>
            </a:xfrm>
            <a:custGeom>
              <a:avLst/>
              <a:gdLst/>
              <a:ahLst/>
              <a:cxnLst/>
              <a:rect l="l" t="t" r="r" b="b"/>
              <a:pathLst>
                <a:path w="4982580" h="2744893">
                  <a:moveTo>
                    <a:pt x="0" y="0"/>
                  </a:moveTo>
                  <a:lnTo>
                    <a:pt x="4982580" y="0"/>
                  </a:lnTo>
                  <a:lnTo>
                    <a:pt x="4982580" y="2744893"/>
                  </a:lnTo>
                  <a:lnTo>
                    <a:pt x="0" y="2744893"/>
                  </a:lnTo>
                  <a:close/>
                </a:path>
              </a:pathLst>
            </a:custGeom>
            <a:solidFill>
              <a:srgbClr val="000000">
                <a:alpha val="0"/>
              </a:srgbClr>
            </a:solidFill>
            <a:ln w="228600" cap="sq">
              <a:solidFill>
                <a:srgbClr val="145DA0"/>
              </a:solidFill>
              <a:prstDash val="solid"/>
              <a:miter/>
            </a:ln>
          </p:spPr>
          <p:txBody>
            <a:bodyPr/>
            <a:lstStyle/>
            <a:p>
              <a:endParaRPr lang="en-US"/>
            </a:p>
          </p:txBody>
        </p:sp>
        <p:sp>
          <p:nvSpPr>
            <p:cNvPr id="4" name="TextBox 4"/>
            <p:cNvSpPr txBox="1"/>
            <p:nvPr/>
          </p:nvSpPr>
          <p:spPr>
            <a:xfrm>
              <a:off x="0" y="-38100"/>
              <a:ext cx="4982580" cy="2782993"/>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5" name="Freeform 5"/>
          <p:cNvSpPr/>
          <p:nvPr/>
        </p:nvSpPr>
        <p:spPr>
          <a:xfrm>
            <a:off x="2297323" y="8211194"/>
            <a:ext cx="4154377" cy="582587"/>
          </a:xfrm>
          <a:custGeom>
            <a:avLst/>
            <a:gdLst/>
            <a:ahLst/>
            <a:cxnLst/>
            <a:rect l="l" t="t" r="r" b="b"/>
            <a:pathLst>
              <a:path w="4154377" h="582587">
                <a:moveTo>
                  <a:pt x="0" y="0"/>
                </a:moveTo>
                <a:lnTo>
                  <a:pt x="4154377" y="0"/>
                </a:lnTo>
                <a:lnTo>
                  <a:pt x="4154377" y="582587"/>
                </a:lnTo>
                <a:lnTo>
                  <a:pt x="0" y="582587"/>
                </a:lnTo>
                <a:lnTo>
                  <a:pt x="0" y="0"/>
                </a:lnTo>
                <a:close/>
              </a:path>
            </a:pathLst>
          </a:custGeom>
          <a:blipFill>
            <a:blip r:embed="rId2"/>
            <a:stretch>
              <a:fillRect t="-40835"/>
            </a:stretch>
          </a:blipFill>
        </p:spPr>
        <p:txBody>
          <a:bodyPr/>
          <a:lstStyle/>
          <a:p>
            <a:endParaRPr lang="en-US"/>
          </a:p>
        </p:txBody>
      </p:sp>
      <p:grpSp>
        <p:nvGrpSpPr>
          <p:cNvPr id="6" name="Group 6"/>
          <p:cNvGrpSpPr/>
          <p:nvPr/>
        </p:nvGrpSpPr>
        <p:grpSpPr>
          <a:xfrm>
            <a:off x="678447" y="3236810"/>
            <a:ext cx="4203375" cy="5973865"/>
            <a:chOff x="0" y="0"/>
            <a:chExt cx="1416547" cy="2013207"/>
          </a:xfrm>
        </p:grpSpPr>
        <p:sp>
          <p:nvSpPr>
            <p:cNvPr id="7" name="Freeform 7"/>
            <p:cNvSpPr/>
            <p:nvPr/>
          </p:nvSpPr>
          <p:spPr>
            <a:xfrm>
              <a:off x="0" y="0"/>
              <a:ext cx="1416547" cy="2013207"/>
            </a:xfrm>
            <a:custGeom>
              <a:avLst/>
              <a:gdLst/>
              <a:ahLst/>
              <a:cxnLst/>
              <a:rect l="l" t="t" r="r" b="b"/>
              <a:pathLst>
                <a:path w="1416547" h="2013207">
                  <a:moveTo>
                    <a:pt x="46046" y="0"/>
                  </a:moveTo>
                  <a:lnTo>
                    <a:pt x="1370502" y="0"/>
                  </a:lnTo>
                  <a:cubicBezTo>
                    <a:pt x="1382714" y="0"/>
                    <a:pt x="1394426" y="4851"/>
                    <a:pt x="1403061" y="13487"/>
                  </a:cubicBezTo>
                  <a:cubicBezTo>
                    <a:pt x="1411696" y="22122"/>
                    <a:pt x="1416547" y="33834"/>
                    <a:pt x="1416547" y="46046"/>
                  </a:cubicBezTo>
                  <a:lnTo>
                    <a:pt x="1416547" y="1967161"/>
                  </a:lnTo>
                  <a:cubicBezTo>
                    <a:pt x="1416547" y="1979373"/>
                    <a:pt x="1411696" y="1991085"/>
                    <a:pt x="1403061" y="1999720"/>
                  </a:cubicBezTo>
                  <a:cubicBezTo>
                    <a:pt x="1394426" y="2008356"/>
                    <a:pt x="1382714" y="2013207"/>
                    <a:pt x="1370502" y="2013207"/>
                  </a:cubicBezTo>
                  <a:lnTo>
                    <a:pt x="46046" y="2013207"/>
                  </a:lnTo>
                  <a:cubicBezTo>
                    <a:pt x="33834" y="2013207"/>
                    <a:pt x="22122" y="2008356"/>
                    <a:pt x="13487" y="1999720"/>
                  </a:cubicBezTo>
                  <a:cubicBezTo>
                    <a:pt x="4851" y="1991085"/>
                    <a:pt x="0" y="1979373"/>
                    <a:pt x="0" y="1967161"/>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txBody>
            <a:bodyPr/>
            <a:lstStyle/>
            <a:p>
              <a:endParaRPr lang="en-US"/>
            </a:p>
          </p:txBody>
        </p:sp>
        <p:sp>
          <p:nvSpPr>
            <p:cNvPr id="8" name="TextBox 8"/>
            <p:cNvSpPr txBox="1"/>
            <p:nvPr/>
          </p:nvSpPr>
          <p:spPr>
            <a:xfrm>
              <a:off x="0" y="-38100"/>
              <a:ext cx="1416547" cy="205130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AutoShape 9"/>
          <p:cNvSpPr/>
          <p:nvPr/>
        </p:nvSpPr>
        <p:spPr>
          <a:xfrm>
            <a:off x="748149" y="5691573"/>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10" name="AutoShape 10"/>
          <p:cNvSpPr/>
          <p:nvPr/>
        </p:nvSpPr>
        <p:spPr>
          <a:xfrm>
            <a:off x="738624" y="7930974"/>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11" name="Freeform 11"/>
          <p:cNvSpPr/>
          <p:nvPr/>
        </p:nvSpPr>
        <p:spPr>
          <a:xfrm>
            <a:off x="7066494" y="8211194"/>
            <a:ext cx="4154377" cy="582587"/>
          </a:xfrm>
          <a:custGeom>
            <a:avLst/>
            <a:gdLst/>
            <a:ahLst/>
            <a:cxnLst/>
            <a:rect l="l" t="t" r="r" b="b"/>
            <a:pathLst>
              <a:path w="4154377" h="582587">
                <a:moveTo>
                  <a:pt x="0" y="0"/>
                </a:moveTo>
                <a:lnTo>
                  <a:pt x="4154377" y="0"/>
                </a:lnTo>
                <a:lnTo>
                  <a:pt x="4154377" y="582587"/>
                </a:lnTo>
                <a:lnTo>
                  <a:pt x="0" y="582587"/>
                </a:lnTo>
                <a:lnTo>
                  <a:pt x="0" y="0"/>
                </a:lnTo>
                <a:close/>
              </a:path>
            </a:pathLst>
          </a:custGeom>
          <a:blipFill>
            <a:blip r:embed="rId2"/>
            <a:stretch>
              <a:fillRect t="-40835"/>
            </a:stretch>
          </a:blipFill>
        </p:spPr>
        <p:txBody>
          <a:bodyPr/>
          <a:lstStyle/>
          <a:p>
            <a:endParaRPr lang="en-US"/>
          </a:p>
        </p:txBody>
      </p:sp>
      <p:grpSp>
        <p:nvGrpSpPr>
          <p:cNvPr id="12" name="Group 12"/>
          <p:cNvGrpSpPr/>
          <p:nvPr/>
        </p:nvGrpSpPr>
        <p:grpSpPr>
          <a:xfrm>
            <a:off x="4950150" y="3236810"/>
            <a:ext cx="4203375" cy="5973865"/>
            <a:chOff x="0" y="0"/>
            <a:chExt cx="1416547" cy="2013207"/>
          </a:xfrm>
        </p:grpSpPr>
        <p:sp>
          <p:nvSpPr>
            <p:cNvPr id="13" name="Freeform 13"/>
            <p:cNvSpPr/>
            <p:nvPr/>
          </p:nvSpPr>
          <p:spPr>
            <a:xfrm>
              <a:off x="0" y="0"/>
              <a:ext cx="1416547" cy="2013207"/>
            </a:xfrm>
            <a:custGeom>
              <a:avLst/>
              <a:gdLst/>
              <a:ahLst/>
              <a:cxnLst/>
              <a:rect l="l" t="t" r="r" b="b"/>
              <a:pathLst>
                <a:path w="1416547" h="2013207">
                  <a:moveTo>
                    <a:pt x="46046" y="0"/>
                  </a:moveTo>
                  <a:lnTo>
                    <a:pt x="1370502" y="0"/>
                  </a:lnTo>
                  <a:cubicBezTo>
                    <a:pt x="1382714" y="0"/>
                    <a:pt x="1394426" y="4851"/>
                    <a:pt x="1403061" y="13487"/>
                  </a:cubicBezTo>
                  <a:cubicBezTo>
                    <a:pt x="1411696" y="22122"/>
                    <a:pt x="1416547" y="33834"/>
                    <a:pt x="1416547" y="46046"/>
                  </a:cubicBezTo>
                  <a:lnTo>
                    <a:pt x="1416547" y="1967161"/>
                  </a:lnTo>
                  <a:cubicBezTo>
                    <a:pt x="1416547" y="1979373"/>
                    <a:pt x="1411696" y="1991085"/>
                    <a:pt x="1403061" y="1999720"/>
                  </a:cubicBezTo>
                  <a:cubicBezTo>
                    <a:pt x="1394426" y="2008356"/>
                    <a:pt x="1382714" y="2013207"/>
                    <a:pt x="1370502" y="2013207"/>
                  </a:cubicBezTo>
                  <a:lnTo>
                    <a:pt x="46046" y="2013207"/>
                  </a:lnTo>
                  <a:cubicBezTo>
                    <a:pt x="33834" y="2013207"/>
                    <a:pt x="22122" y="2008356"/>
                    <a:pt x="13487" y="1999720"/>
                  </a:cubicBezTo>
                  <a:cubicBezTo>
                    <a:pt x="4851" y="1991085"/>
                    <a:pt x="0" y="1979373"/>
                    <a:pt x="0" y="1967161"/>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txBody>
            <a:bodyPr/>
            <a:lstStyle/>
            <a:p>
              <a:endParaRPr lang="en-US"/>
            </a:p>
          </p:txBody>
        </p:sp>
        <p:sp>
          <p:nvSpPr>
            <p:cNvPr id="14" name="TextBox 14"/>
            <p:cNvSpPr txBox="1"/>
            <p:nvPr/>
          </p:nvSpPr>
          <p:spPr>
            <a:xfrm>
              <a:off x="0" y="-38100"/>
              <a:ext cx="1416547" cy="205130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5" name="AutoShape 15"/>
          <p:cNvSpPr/>
          <p:nvPr/>
        </p:nvSpPr>
        <p:spPr>
          <a:xfrm>
            <a:off x="4974930" y="5691573"/>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16" name="AutoShape 16"/>
          <p:cNvSpPr/>
          <p:nvPr/>
        </p:nvSpPr>
        <p:spPr>
          <a:xfrm>
            <a:off x="4974930" y="7960712"/>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17" name="Freeform 17"/>
          <p:cNvSpPr/>
          <p:nvPr/>
        </p:nvSpPr>
        <p:spPr>
          <a:xfrm>
            <a:off x="13238821" y="8211194"/>
            <a:ext cx="4154377" cy="582587"/>
          </a:xfrm>
          <a:custGeom>
            <a:avLst/>
            <a:gdLst/>
            <a:ahLst/>
            <a:cxnLst/>
            <a:rect l="l" t="t" r="r" b="b"/>
            <a:pathLst>
              <a:path w="4154377" h="582587">
                <a:moveTo>
                  <a:pt x="0" y="0"/>
                </a:moveTo>
                <a:lnTo>
                  <a:pt x="4154376" y="0"/>
                </a:lnTo>
                <a:lnTo>
                  <a:pt x="4154376" y="582587"/>
                </a:lnTo>
                <a:lnTo>
                  <a:pt x="0" y="582587"/>
                </a:lnTo>
                <a:lnTo>
                  <a:pt x="0" y="0"/>
                </a:lnTo>
                <a:close/>
              </a:path>
            </a:pathLst>
          </a:custGeom>
          <a:blipFill>
            <a:blip r:embed="rId2"/>
            <a:stretch>
              <a:fillRect t="-40835"/>
            </a:stretch>
          </a:blipFill>
        </p:spPr>
        <p:txBody>
          <a:bodyPr/>
          <a:lstStyle/>
          <a:p>
            <a:endParaRPr lang="en-US"/>
          </a:p>
        </p:txBody>
      </p:sp>
      <p:grpSp>
        <p:nvGrpSpPr>
          <p:cNvPr id="18" name="Group 18"/>
          <p:cNvGrpSpPr/>
          <p:nvPr/>
        </p:nvGrpSpPr>
        <p:grpSpPr>
          <a:xfrm>
            <a:off x="13446575" y="3236810"/>
            <a:ext cx="4203375" cy="5973865"/>
            <a:chOff x="0" y="0"/>
            <a:chExt cx="1416547" cy="2013207"/>
          </a:xfrm>
        </p:grpSpPr>
        <p:sp>
          <p:nvSpPr>
            <p:cNvPr id="19" name="Freeform 19"/>
            <p:cNvSpPr/>
            <p:nvPr/>
          </p:nvSpPr>
          <p:spPr>
            <a:xfrm>
              <a:off x="0" y="0"/>
              <a:ext cx="1416547" cy="2013207"/>
            </a:xfrm>
            <a:custGeom>
              <a:avLst/>
              <a:gdLst/>
              <a:ahLst/>
              <a:cxnLst/>
              <a:rect l="l" t="t" r="r" b="b"/>
              <a:pathLst>
                <a:path w="1416547" h="2013207">
                  <a:moveTo>
                    <a:pt x="46046" y="0"/>
                  </a:moveTo>
                  <a:lnTo>
                    <a:pt x="1370502" y="0"/>
                  </a:lnTo>
                  <a:cubicBezTo>
                    <a:pt x="1382714" y="0"/>
                    <a:pt x="1394426" y="4851"/>
                    <a:pt x="1403061" y="13487"/>
                  </a:cubicBezTo>
                  <a:cubicBezTo>
                    <a:pt x="1411696" y="22122"/>
                    <a:pt x="1416547" y="33834"/>
                    <a:pt x="1416547" y="46046"/>
                  </a:cubicBezTo>
                  <a:lnTo>
                    <a:pt x="1416547" y="1967161"/>
                  </a:lnTo>
                  <a:cubicBezTo>
                    <a:pt x="1416547" y="1979373"/>
                    <a:pt x="1411696" y="1991085"/>
                    <a:pt x="1403061" y="1999720"/>
                  </a:cubicBezTo>
                  <a:cubicBezTo>
                    <a:pt x="1394426" y="2008356"/>
                    <a:pt x="1382714" y="2013207"/>
                    <a:pt x="1370502" y="2013207"/>
                  </a:cubicBezTo>
                  <a:lnTo>
                    <a:pt x="46046" y="2013207"/>
                  </a:lnTo>
                  <a:cubicBezTo>
                    <a:pt x="33834" y="2013207"/>
                    <a:pt x="22122" y="2008356"/>
                    <a:pt x="13487" y="1999720"/>
                  </a:cubicBezTo>
                  <a:cubicBezTo>
                    <a:pt x="4851" y="1991085"/>
                    <a:pt x="0" y="1979373"/>
                    <a:pt x="0" y="1967161"/>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txBody>
            <a:bodyPr/>
            <a:lstStyle/>
            <a:p>
              <a:endParaRPr lang="en-US"/>
            </a:p>
          </p:txBody>
        </p:sp>
        <p:sp>
          <p:nvSpPr>
            <p:cNvPr id="20" name="TextBox 20"/>
            <p:cNvSpPr txBox="1"/>
            <p:nvPr/>
          </p:nvSpPr>
          <p:spPr>
            <a:xfrm>
              <a:off x="0" y="-38100"/>
              <a:ext cx="1416547" cy="205130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1" name="AutoShape 21"/>
          <p:cNvSpPr/>
          <p:nvPr/>
        </p:nvSpPr>
        <p:spPr>
          <a:xfrm>
            <a:off x="13446575" y="5691573"/>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22" name="AutoShape 22"/>
          <p:cNvSpPr/>
          <p:nvPr/>
        </p:nvSpPr>
        <p:spPr>
          <a:xfrm>
            <a:off x="13446575" y="7960712"/>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23" name="TextBox 23"/>
          <p:cNvSpPr txBox="1"/>
          <p:nvPr/>
        </p:nvSpPr>
        <p:spPr>
          <a:xfrm>
            <a:off x="5211104" y="590551"/>
            <a:ext cx="7884841" cy="790573"/>
          </a:xfrm>
          <a:prstGeom prst="rect">
            <a:avLst/>
          </a:prstGeom>
        </p:spPr>
        <p:txBody>
          <a:bodyPr lIns="0" tIns="0" rIns="0" bIns="0" rtlCol="0" anchor="t">
            <a:spAutoFit/>
          </a:bodyPr>
          <a:lstStyle/>
          <a:p>
            <a:pPr marL="0" lvl="0" indent="0" algn="ctr">
              <a:lnSpc>
                <a:spcPts val="6300"/>
              </a:lnSpc>
              <a:spcBef>
                <a:spcPct val="0"/>
              </a:spcBef>
            </a:pPr>
            <a:r>
              <a:rPr lang="en-US" sz="4500" b="1">
                <a:solidFill>
                  <a:srgbClr val="051D40"/>
                </a:solidFill>
                <a:latin typeface="Montserrat Bold"/>
                <a:ea typeface="Montserrat Bold"/>
                <a:cs typeface="Montserrat Bold"/>
                <a:sym typeface="Montserrat Bold"/>
              </a:rPr>
              <a:t>How It Works</a:t>
            </a:r>
          </a:p>
        </p:txBody>
      </p:sp>
      <p:sp>
        <p:nvSpPr>
          <p:cNvPr id="24" name="TextBox 24"/>
          <p:cNvSpPr txBox="1"/>
          <p:nvPr/>
        </p:nvSpPr>
        <p:spPr>
          <a:xfrm>
            <a:off x="1028700" y="6291648"/>
            <a:ext cx="3579202" cy="1085587"/>
          </a:xfrm>
          <a:prstGeom prst="rect">
            <a:avLst/>
          </a:prstGeom>
        </p:spPr>
        <p:txBody>
          <a:bodyPr lIns="0" tIns="0" rIns="0" bIns="0" rtlCol="0" anchor="t">
            <a:spAutoFit/>
          </a:bodyPr>
          <a:lstStyle/>
          <a:p>
            <a:pPr algn="ctr">
              <a:lnSpc>
                <a:spcPts val="4214"/>
              </a:lnSpc>
            </a:pPr>
            <a:r>
              <a:rPr lang="en-US" sz="3010" b="1" spc="-60">
                <a:solidFill>
                  <a:srgbClr val="145DA0"/>
                </a:solidFill>
                <a:latin typeface="Poppins Bold"/>
                <a:ea typeface="Poppins Bold"/>
                <a:cs typeface="Poppins Bold"/>
                <a:sym typeface="Poppins Bold"/>
              </a:rPr>
              <a:t>Sign up &amp; set ca</a:t>
            </a:r>
            <a:r>
              <a:rPr lang="en-US" sz="3010" b="1" u="none" strike="noStrike" spc="-60">
                <a:solidFill>
                  <a:srgbClr val="145DA0"/>
                </a:solidFill>
                <a:latin typeface="Poppins Bold"/>
                <a:ea typeface="Poppins Bold"/>
                <a:cs typeface="Poppins Bold"/>
                <a:sym typeface="Poppins Bold"/>
              </a:rPr>
              <a:t>reer goals</a:t>
            </a:r>
          </a:p>
        </p:txBody>
      </p:sp>
      <p:sp>
        <p:nvSpPr>
          <p:cNvPr id="25" name="TextBox 25"/>
          <p:cNvSpPr txBox="1"/>
          <p:nvPr/>
        </p:nvSpPr>
        <p:spPr>
          <a:xfrm>
            <a:off x="1995435" y="7874987"/>
            <a:ext cx="1842045" cy="1208803"/>
          </a:xfrm>
          <a:prstGeom prst="rect">
            <a:avLst/>
          </a:prstGeom>
        </p:spPr>
        <p:txBody>
          <a:bodyPr lIns="0" tIns="0" rIns="0" bIns="0" rtlCol="0" anchor="t">
            <a:spAutoFit/>
          </a:bodyPr>
          <a:lstStyle/>
          <a:p>
            <a:pPr marL="0" lvl="0" indent="0" algn="ctr">
              <a:lnSpc>
                <a:spcPts val="9879"/>
              </a:lnSpc>
              <a:spcBef>
                <a:spcPct val="0"/>
              </a:spcBef>
            </a:pPr>
            <a:r>
              <a:rPr lang="en-US" sz="7056">
                <a:solidFill>
                  <a:srgbClr val="145DA0"/>
                </a:solidFill>
                <a:latin typeface="Montserrat"/>
                <a:ea typeface="Montserrat"/>
                <a:cs typeface="Montserrat"/>
                <a:sym typeface="Montserrat"/>
              </a:rPr>
              <a:t>1</a:t>
            </a:r>
          </a:p>
        </p:txBody>
      </p:sp>
      <p:sp>
        <p:nvSpPr>
          <p:cNvPr id="26" name="TextBox 26"/>
          <p:cNvSpPr txBox="1"/>
          <p:nvPr/>
        </p:nvSpPr>
        <p:spPr>
          <a:xfrm>
            <a:off x="6387003" y="7937528"/>
            <a:ext cx="1842045" cy="1208803"/>
          </a:xfrm>
          <a:prstGeom prst="rect">
            <a:avLst/>
          </a:prstGeom>
        </p:spPr>
        <p:txBody>
          <a:bodyPr lIns="0" tIns="0" rIns="0" bIns="0" rtlCol="0" anchor="t">
            <a:spAutoFit/>
          </a:bodyPr>
          <a:lstStyle/>
          <a:p>
            <a:pPr marL="0" lvl="0" indent="0" algn="ctr">
              <a:lnSpc>
                <a:spcPts val="9879"/>
              </a:lnSpc>
              <a:spcBef>
                <a:spcPct val="0"/>
              </a:spcBef>
            </a:pPr>
            <a:r>
              <a:rPr lang="en-US" sz="7056">
                <a:solidFill>
                  <a:srgbClr val="145DA0"/>
                </a:solidFill>
                <a:latin typeface="Montserrat"/>
                <a:ea typeface="Montserrat"/>
                <a:cs typeface="Montserrat"/>
                <a:sym typeface="Montserrat"/>
              </a:rPr>
              <a:t>2</a:t>
            </a:r>
          </a:p>
        </p:txBody>
      </p:sp>
      <p:sp>
        <p:nvSpPr>
          <p:cNvPr id="27" name="TextBox 27"/>
          <p:cNvSpPr txBox="1"/>
          <p:nvPr/>
        </p:nvSpPr>
        <p:spPr>
          <a:xfrm>
            <a:off x="14573886" y="7937528"/>
            <a:ext cx="1842045" cy="1208803"/>
          </a:xfrm>
          <a:prstGeom prst="rect">
            <a:avLst/>
          </a:prstGeom>
        </p:spPr>
        <p:txBody>
          <a:bodyPr lIns="0" tIns="0" rIns="0" bIns="0" rtlCol="0" anchor="t">
            <a:spAutoFit/>
          </a:bodyPr>
          <a:lstStyle/>
          <a:p>
            <a:pPr marL="0" lvl="0" indent="0" algn="ctr">
              <a:lnSpc>
                <a:spcPts val="9879"/>
              </a:lnSpc>
              <a:spcBef>
                <a:spcPct val="0"/>
              </a:spcBef>
            </a:pPr>
            <a:r>
              <a:rPr lang="en-US" sz="7056">
                <a:solidFill>
                  <a:srgbClr val="145DA0"/>
                </a:solidFill>
                <a:latin typeface="Montserrat"/>
                <a:ea typeface="Montserrat"/>
                <a:cs typeface="Montserrat"/>
                <a:sym typeface="Montserrat"/>
              </a:rPr>
              <a:t>4</a:t>
            </a:r>
          </a:p>
        </p:txBody>
      </p:sp>
      <p:grpSp>
        <p:nvGrpSpPr>
          <p:cNvPr id="28" name="Group 28"/>
          <p:cNvGrpSpPr/>
          <p:nvPr/>
        </p:nvGrpSpPr>
        <p:grpSpPr>
          <a:xfrm>
            <a:off x="9172575" y="3226122"/>
            <a:ext cx="4203375" cy="5973865"/>
            <a:chOff x="0" y="0"/>
            <a:chExt cx="1416547" cy="2013207"/>
          </a:xfrm>
        </p:grpSpPr>
        <p:sp>
          <p:nvSpPr>
            <p:cNvPr id="29" name="Freeform 29"/>
            <p:cNvSpPr/>
            <p:nvPr/>
          </p:nvSpPr>
          <p:spPr>
            <a:xfrm>
              <a:off x="0" y="0"/>
              <a:ext cx="1416547" cy="2013207"/>
            </a:xfrm>
            <a:custGeom>
              <a:avLst/>
              <a:gdLst/>
              <a:ahLst/>
              <a:cxnLst/>
              <a:rect l="l" t="t" r="r" b="b"/>
              <a:pathLst>
                <a:path w="1416547" h="2013207">
                  <a:moveTo>
                    <a:pt x="46046" y="0"/>
                  </a:moveTo>
                  <a:lnTo>
                    <a:pt x="1370502" y="0"/>
                  </a:lnTo>
                  <a:cubicBezTo>
                    <a:pt x="1382714" y="0"/>
                    <a:pt x="1394426" y="4851"/>
                    <a:pt x="1403061" y="13487"/>
                  </a:cubicBezTo>
                  <a:cubicBezTo>
                    <a:pt x="1411696" y="22122"/>
                    <a:pt x="1416547" y="33834"/>
                    <a:pt x="1416547" y="46046"/>
                  </a:cubicBezTo>
                  <a:lnTo>
                    <a:pt x="1416547" y="1967161"/>
                  </a:lnTo>
                  <a:cubicBezTo>
                    <a:pt x="1416547" y="1979373"/>
                    <a:pt x="1411696" y="1991085"/>
                    <a:pt x="1403061" y="1999720"/>
                  </a:cubicBezTo>
                  <a:cubicBezTo>
                    <a:pt x="1394426" y="2008356"/>
                    <a:pt x="1382714" y="2013207"/>
                    <a:pt x="1370502" y="2013207"/>
                  </a:cubicBezTo>
                  <a:lnTo>
                    <a:pt x="46046" y="2013207"/>
                  </a:lnTo>
                  <a:cubicBezTo>
                    <a:pt x="33834" y="2013207"/>
                    <a:pt x="22122" y="2008356"/>
                    <a:pt x="13487" y="1999720"/>
                  </a:cubicBezTo>
                  <a:cubicBezTo>
                    <a:pt x="4851" y="1991085"/>
                    <a:pt x="0" y="1979373"/>
                    <a:pt x="0" y="1967161"/>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txBody>
            <a:bodyPr/>
            <a:lstStyle/>
            <a:p>
              <a:endParaRPr lang="en-US"/>
            </a:p>
          </p:txBody>
        </p:sp>
        <p:sp>
          <p:nvSpPr>
            <p:cNvPr id="30" name="TextBox 30"/>
            <p:cNvSpPr txBox="1"/>
            <p:nvPr/>
          </p:nvSpPr>
          <p:spPr>
            <a:xfrm>
              <a:off x="0" y="-38100"/>
              <a:ext cx="1416547" cy="205130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1" name="AutoShape 31"/>
          <p:cNvSpPr/>
          <p:nvPr/>
        </p:nvSpPr>
        <p:spPr>
          <a:xfrm>
            <a:off x="9197354" y="5680885"/>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32" name="AutoShape 32"/>
          <p:cNvSpPr/>
          <p:nvPr/>
        </p:nvSpPr>
        <p:spPr>
          <a:xfrm>
            <a:off x="9197354" y="7950024"/>
            <a:ext cx="4154377" cy="0"/>
          </a:xfrm>
          <a:prstGeom prst="line">
            <a:avLst/>
          </a:prstGeom>
          <a:ln w="38100" cap="flat">
            <a:solidFill>
              <a:srgbClr val="145DA0"/>
            </a:solidFill>
            <a:prstDash val="solid"/>
            <a:headEnd type="none" w="sm" len="sm"/>
            <a:tailEnd type="none" w="sm" len="sm"/>
          </a:ln>
        </p:spPr>
        <p:txBody>
          <a:bodyPr/>
          <a:lstStyle/>
          <a:p>
            <a:endParaRPr lang="en-US"/>
          </a:p>
        </p:txBody>
      </p:sp>
      <p:sp>
        <p:nvSpPr>
          <p:cNvPr id="33" name="TextBox 33"/>
          <p:cNvSpPr txBox="1"/>
          <p:nvPr/>
        </p:nvSpPr>
        <p:spPr>
          <a:xfrm>
            <a:off x="10609428" y="7926840"/>
            <a:ext cx="1842045" cy="1208803"/>
          </a:xfrm>
          <a:prstGeom prst="rect">
            <a:avLst/>
          </a:prstGeom>
        </p:spPr>
        <p:txBody>
          <a:bodyPr lIns="0" tIns="0" rIns="0" bIns="0" rtlCol="0" anchor="t">
            <a:spAutoFit/>
          </a:bodyPr>
          <a:lstStyle/>
          <a:p>
            <a:pPr marL="0" lvl="0" indent="0" algn="ctr">
              <a:lnSpc>
                <a:spcPts val="9879"/>
              </a:lnSpc>
              <a:spcBef>
                <a:spcPct val="0"/>
              </a:spcBef>
            </a:pPr>
            <a:r>
              <a:rPr lang="en-US" sz="7056">
                <a:solidFill>
                  <a:srgbClr val="145DA0"/>
                </a:solidFill>
                <a:latin typeface="Montserrat"/>
                <a:ea typeface="Montserrat"/>
                <a:cs typeface="Montserrat"/>
                <a:sym typeface="Montserrat"/>
              </a:rPr>
              <a:t>3</a:t>
            </a:r>
          </a:p>
        </p:txBody>
      </p:sp>
      <p:sp>
        <p:nvSpPr>
          <p:cNvPr id="34" name="TextBox 34"/>
          <p:cNvSpPr txBox="1"/>
          <p:nvPr/>
        </p:nvSpPr>
        <p:spPr>
          <a:xfrm>
            <a:off x="5211104" y="1844364"/>
            <a:ext cx="7884841" cy="695958"/>
          </a:xfrm>
          <a:prstGeom prst="rect">
            <a:avLst/>
          </a:prstGeom>
        </p:spPr>
        <p:txBody>
          <a:bodyPr lIns="0" tIns="0" rIns="0" bIns="0" rtlCol="0" anchor="t">
            <a:spAutoFit/>
          </a:bodyPr>
          <a:lstStyle/>
          <a:p>
            <a:pPr marL="0" lvl="0" indent="0" algn="ctr">
              <a:lnSpc>
                <a:spcPts val="5740"/>
              </a:lnSpc>
              <a:spcBef>
                <a:spcPct val="0"/>
              </a:spcBef>
            </a:pPr>
            <a:r>
              <a:rPr lang="en-US" sz="4100">
                <a:solidFill>
                  <a:srgbClr val="051D40"/>
                </a:solidFill>
                <a:latin typeface="Montserrat"/>
                <a:ea typeface="Montserrat"/>
                <a:cs typeface="Montserrat"/>
                <a:sym typeface="Montserrat"/>
              </a:rPr>
              <a:t>Simple &amp; Effective</a:t>
            </a:r>
          </a:p>
        </p:txBody>
      </p:sp>
      <p:sp>
        <p:nvSpPr>
          <p:cNvPr id="35" name="TextBox 35"/>
          <p:cNvSpPr txBox="1"/>
          <p:nvPr/>
        </p:nvSpPr>
        <p:spPr>
          <a:xfrm>
            <a:off x="13813995" y="6024948"/>
            <a:ext cx="3579202" cy="1085587"/>
          </a:xfrm>
          <a:prstGeom prst="rect">
            <a:avLst/>
          </a:prstGeom>
        </p:spPr>
        <p:txBody>
          <a:bodyPr lIns="0" tIns="0" rIns="0" bIns="0" rtlCol="0" anchor="t">
            <a:spAutoFit/>
          </a:bodyPr>
          <a:lstStyle/>
          <a:p>
            <a:pPr algn="ctr">
              <a:lnSpc>
                <a:spcPts val="4214"/>
              </a:lnSpc>
            </a:pPr>
            <a:r>
              <a:rPr lang="en-US" sz="3010" b="1" spc="-60">
                <a:solidFill>
                  <a:srgbClr val="145DA0"/>
                </a:solidFill>
                <a:latin typeface="Poppins Bold"/>
                <a:ea typeface="Poppins Bold"/>
                <a:cs typeface="Poppins Bold"/>
                <a:sym typeface="Poppins Bold"/>
              </a:rPr>
              <a:t>Apply for jobs with c</a:t>
            </a:r>
            <a:r>
              <a:rPr lang="en-US" sz="3010" b="1" u="none" strike="noStrike" spc="-60">
                <a:solidFill>
                  <a:srgbClr val="145DA0"/>
                </a:solidFill>
                <a:latin typeface="Poppins Bold"/>
                <a:ea typeface="Poppins Bold"/>
                <a:cs typeface="Poppins Bold"/>
                <a:sym typeface="Poppins Bold"/>
              </a:rPr>
              <a:t>onfidence</a:t>
            </a:r>
          </a:p>
        </p:txBody>
      </p:sp>
      <p:sp>
        <p:nvSpPr>
          <p:cNvPr id="36" name="TextBox 36"/>
          <p:cNvSpPr txBox="1"/>
          <p:nvPr/>
        </p:nvSpPr>
        <p:spPr>
          <a:xfrm>
            <a:off x="9496425" y="6128492"/>
            <a:ext cx="3579202" cy="1085587"/>
          </a:xfrm>
          <a:prstGeom prst="rect">
            <a:avLst/>
          </a:prstGeom>
        </p:spPr>
        <p:txBody>
          <a:bodyPr lIns="0" tIns="0" rIns="0" bIns="0" rtlCol="0" anchor="t">
            <a:spAutoFit/>
          </a:bodyPr>
          <a:lstStyle/>
          <a:p>
            <a:pPr algn="ctr">
              <a:lnSpc>
                <a:spcPts val="4214"/>
              </a:lnSpc>
            </a:pPr>
            <a:r>
              <a:rPr lang="en-US" sz="3010" b="1" spc="-60">
                <a:solidFill>
                  <a:srgbClr val="145DA0"/>
                </a:solidFill>
                <a:latin typeface="Poppins Bold"/>
                <a:ea typeface="Poppins Bold"/>
                <a:cs typeface="Poppins Bold"/>
                <a:sym typeface="Poppins Bold"/>
              </a:rPr>
              <a:t>Prac</a:t>
            </a:r>
            <a:r>
              <a:rPr lang="en-US" sz="3010" b="1" u="none" strike="noStrike" spc="-60">
                <a:solidFill>
                  <a:srgbClr val="145DA0"/>
                </a:solidFill>
                <a:latin typeface="Poppins Bold"/>
                <a:ea typeface="Poppins Bold"/>
                <a:cs typeface="Poppins Bold"/>
                <a:sym typeface="Poppins Bold"/>
              </a:rPr>
              <a:t>tice interviews &amp; get feedback</a:t>
            </a:r>
          </a:p>
        </p:txBody>
      </p:sp>
      <p:sp>
        <p:nvSpPr>
          <p:cNvPr id="37" name="TextBox 37"/>
          <p:cNvSpPr txBox="1"/>
          <p:nvPr/>
        </p:nvSpPr>
        <p:spPr>
          <a:xfrm>
            <a:off x="5413650" y="6179799"/>
            <a:ext cx="3579202" cy="1085587"/>
          </a:xfrm>
          <a:prstGeom prst="rect">
            <a:avLst/>
          </a:prstGeom>
        </p:spPr>
        <p:txBody>
          <a:bodyPr lIns="0" tIns="0" rIns="0" bIns="0" rtlCol="0" anchor="t">
            <a:spAutoFit/>
          </a:bodyPr>
          <a:lstStyle/>
          <a:p>
            <a:pPr algn="ctr">
              <a:lnSpc>
                <a:spcPts val="4214"/>
              </a:lnSpc>
            </a:pPr>
            <a:r>
              <a:rPr lang="en-US" sz="3010" b="1" spc="-60">
                <a:solidFill>
                  <a:srgbClr val="145DA0"/>
                </a:solidFill>
                <a:latin typeface="Poppins Bold"/>
                <a:ea typeface="Poppins Bold"/>
                <a:cs typeface="Poppins Bold"/>
                <a:sym typeface="Poppins Bold"/>
              </a:rPr>
              <a:t>Tak</a:t>
            </a:r>
            <a:r>
              <a:rPr lang="en-US" sz="3010" b="1" u="none" strike="noStrike" spc="-60">
                <a:solidFill>
                  <a:srgbClr val="145DA0"/>
                </a:solidFill>
                <a:latin typeface="Poppins Bold"/>
                <a:ea typeface="Poppins Bold"/>
                <a:cs typeface="Poppins Bold"/>
                <a:sym typeface="Poppins Bold"/>
              </a:rPr>
              <a:t>e personalized courses</a:t>
            </a:r>
          </a:p>
        </p:txBody>
      </p:sp>
      <p:sp>
        <p:nvSpPr>
          <p:cNvPr id="38" name="Freeform 38"/>
          <p:cNvSpPr/>
          <p:nvPr/>
        </p:nvSpPr>
        <p:spPr>
          <a:xfrm>
            <a:off x="2126512" y="3808027"/>
            <a:ext cx="1204389" cy="1235847"/>
          </a:xfrm>
          <a:custGeom>
            <a:avLst/>
            <a:gdLst/>
            <a:ahLst/>
            <a:cxnLst/>
            <a:rect l="l" t="t" r="r" b="b"/>
            <a:pathLst>
              <a:path w="1204389" h="1235847">
                <a:moveTo>
                  <a:pt x="0" y="0"/>
                </a:moveTo>
                <a:lnTo>
                  <a:pt x="1204388" y="0"/>
                </a:lnTo>
                <a:lnTo>
                  <a:pt x="1204388" y="1235846"/>
                </a:lnTo>
                <a:lnTo>
                  <a:pt x="0" y="123584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9" name="Freeform 39"/>
          <p:cNvSpPr/>
          <p:nvPr/>
        </p:nvSpPr>
        <p:spPr>
          <a:xfrm>
            <a:off x="10444655" y="3855652"/>
            <a:ext cx="1710790" cy="1188222"/>
          </a:xfrm>
          <a:custGeom>
            <a:avLst/>
            <a:gdLst/>
            <a:ahLst/>
            <a:cxnLst/>
            <a:rect l="l" t="t" r="r" b="b"/>
            <a:pathLst>
              <a:path w="1710790" h="1188222">
                <a:moveTo>
                  <a:pt x="0" y="0"/>
                </a:moveTo>
                <a:lnTo>
                  <a:pt x="1710790" y="0"/>
                </a:lnTo>
                <a:lnTo>
                  <a:pt x="1710790" y="1188221"/>
                </a:lnTo>
                <a:lnTo>
                  <a:pt x="0" y="118822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40" name="Freeform 40"/>
          <p:cNvSpPr/>
          <p:nvPr/>
        </p:nvSpPr>
        <p:spPr>
          <a:xfrm>
            <a:off x="14808589" y="3834468"/>
            <a:ext cx="1372639" cy="1182965"/>
          </a:xfrm>
          <a:custGeom>
            <a:avLst/>
            <a:gdLst/>
            <a:ahLst/>
            <a:cxnLst/>
            <a:rect l="l" t="t" r="r" b="b"/>
            <a:pathLst>
              <a:path w="1372639" h="1182965">
                <a:moveTo>
                  <a:pt x="0" y="0"/>
                </a:moveTo>
                <a:lnTo>
                  <a:pt x="1372639" y="0"/>
                </a:lnTo>
                <a:lnTo>
                  <a:pt x="1372639" y="1182965"/>
                </a:lnTo>
                <a:lnTo>
                  <a:pt x="0" y="1182965"/>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41" name="Freeform 41"/>
          <p:cNvSpPr/>
          <p:nvPr/>
        </p:nvSpPr>
        <p:spPr>
          <a:xfrm>
            <a:off x="6387003" y="3808027"/>
            <a:ext cx="1300017" cy="1283472"/>
          </a:xfrm>
          <a:custGeom>
            <a:avLst/>
            <a:gdLst/>
            <a:ahLst/>
            <a:cxnLst/>
            <a:rect l="l" t="t" r="r" b="b"/>
            <a:pathLst>
              <a:path w="1300017" h="1283472">
                <a:moveTo>
                  <a:pt x="0" y="0"/>
                </a:moveTo>
                <a:lnTo>
                  <a:pt x="1300018" y="0"/>
                </a:lnTo>
                <a:lnTo>
                  <a:pt x="1300018" y="1283471"/>
                </a:lnTo>
                <a:lnTo>
                  <a:pt x="0" y="1283471"/>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pic>
        <p:nvPicPr>
          <p:cNvPr id="42" name="Picture 41">
            <a:extLst>
              <a:ext uri="{FF2B5EF4-FFF2-40B4-BE49-F238E27FC236}">
                <a16:creationId xmlns:a16="http://schemas.microsoft.com/office/drawing/2014/main" id="{46BC1CFA-5455-1107-F395-996089C25A3D}"/>
              </a:ext>
            </a:extLst>
          </p:cNvPr>
          <p:cNvPicPr>
            <a:picLocks noChangeAspect="1"/>
          </p:cNvPicPr>
          <p:nvPr/>
        </p:nvPicPr>
        <p:blipFill>
          <a:blip r:embed="rId11"/>
          <a:stretch>
            <a:fillRect/>
          </a:stretch>
        </p:blipFill>
        <p:spPr>
          <a:xfrm>
            <a:off x="700403" y="761141"/>
            <a:ext cx="3066554" cy="841321"/>
          </a:xfrm>
          <a:prstGeom prst="rect">
            <a:avLst/>
          </a:prstGeom>
        </p:spPr>
      </p:pic>
      <p:pic>
        <p:nvPicPr>
          <p:cNvPr id="44" name="Picture 43">
            <a:extLst>
              <a:ext uri="{FF2B5EF4-FFF2-40B4-BE49-F238E27FC236}">
                <a16:creationId xmlns:a16="http://schemas.microsoft.com/office/drawing/2014/main" id="{BAA30BD7-01CC-F1DA-A2C4-563DE7D1D31E}"/>
              </a:ext>
            </a:extLst>
          </p:cNvPr>
          <p:cNvPicPr>
            <a:picLocks noChangeAspect="1"/>
          </p:cNvPicPr>
          <p:nvPr/>
        </p:nvPicPr>
        <p:blipFill>
          <a:blip r:embed="rId12"/>
          <a:stretch>
            <a:fillRect/>
          </a:stretch>
        </p:blipFill>
        <p:spPr>
          <a:xfrm>
            <a:off x="4981508" y="3235648"/>
            <a:ext cx="4120441" cy="2445237"/>
          </a:xfrm>
          <a:prstGeom prst="rect">
            <a:avLst/>
          </a:prstGeom>
        </p:spPr>
      </p:pic>
      <p:pic>
        <p:nvPicPr>
          <p:cNvPr id="46" name="Picture 45">
            <a:extLst>
              <a:ext uri="{FF2B5EF4-FFF2-40B4-BE49-F238E27FC236}">
                <a16:creationId xmlns:a16="http://schemas.microsoft.com/office/drawing/2014/main" id="{F4701CAF-C6B2-4936-CC11-027CED3843F6}"/>
              </a:ext>
            </a:extLst>
          </p:cNvPr>
          <p:cNvPicPr>
            <a:picLocks noChangeAspect="1"/>
          </p:cNvPicPr>
          <p:nvPr/>
        </p:nvPicPr>
        <p:blipFill>
          <a:blip r:embed="rId13"/>
          <a:stretch>
            <a:fillRect/>
          </a:stretch>
        </p:blipFill>
        <p:spPr>
          <a:xfrm>
            <a:off x="9193280" y="3253410"/>
            <a:ext cx="4241816" cy="2468873"/>
          </a:xfrm>
          <a:prstGeom prst="rect">
            <a:avLst/>
          </a:prstGeom>
        </p:spPr>
      </p:pic>
      <p:pic>
        <p:nvPicPr>
          <p:cNvPr id="48" name="Picture 47">
            <a:extLst>
              <a:ext uri="{FF2B5EF4-FFF2-40B4-BE49-F238E27FC236}">
                <a16:creationId xmlns:a16="http://schemas.microsoft.com/office/drawing/2014/main" id="{BB5DAD98-5189-ECCA-E2A2-2E4E61C83743}"/>
              </a:ext>
            </a:extLst>
          </p:cNvPr>
          <p:cNvPicPr>
            <a:picLocks noChangeAspect="1"/>
          </p:cNvPicPr>
          <p:nvPr/>
        </p:nvPicPr>
        <p:blipFill>
          <a:blip r:embed="rId14"/>
          <a:stretch>
            <a:fillRect/>
          </a:stretch>
        </p:blipFill>
        <p:spPr>
          <a:xfrm>
            <a:off x="13463329" y="3294294"/>
            <a:ext cx="4130528" cy="23137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2" name="Freeform 2"/>
          <p:cNvSpPr/>
          <p:nvPr/>
        </p:nvSpPr>
        <p:spPr>
          <a:xfrm>
            <a:off x="13402273" y="-8767"/>
            <a:ext cx="4907787" cy="10295767"/>
          </a:xfrm>
          <a:custGeom>
            <a:avLst/>
            <a:gdLst/>
            <a:ahLst/>
            <a:cxnLst/>
            <a:rect l="l" t="t" r="r" b="b"/>
            <a:pathLst>
              <a:path w="4907787" h="10295767">
                <a:moveTo>
                  <a:pt x="0" y="0"/>
                </a:moveTo>
                <a:lnTo>
                  <a:pt x="4907787" y="0"/>
                </a:lnTo>
                <a:lnTo>
                  <a:pt x="4907787" y="10295767"/>
                </a:lnTo>
                <a:lnTo>
                  <a:pt x="0" y="10295767"/>
                </a:lnTo>
                <a:lnTo>
                  <a:pt x="0" y="0"/>
                </a:lnTo>
                <a:close/>
              </a:path>
            </a:pathLst>
          </a:custGeom>
          <a:blipFill>
            <a:blip r:embed="rId2"/>
            <a:stretch>
              <a:fillRect l="-19884" r="-19884"/>
            </a:stretch>
          </a:blipFill>
        </p:spPr>
        <p:txBody>
          <a:bodyPr/>
          <a:lstStyle/>
          <a:p>
            <a:endParaRPr lang="en-US"/>
          </a:p>
        </p:txBody>
      </p:sp>
      <p:grpSp>
        <p:nvGrpSpPr>
          <p:cNvPr id="3" name="Group 3"/>
          <p:cNvGrpSpPr/>
          <p:nvPr/>
        </p:nvGrpSpPr>
        <p:grpSpPr>
          <a:xfrm>
            <a:off x="1028700" y="3852968"/>
            <a:ext cx="14586028" cy="5088907"/>
            <a:chOff x="0" y="0"/>
            <a:chExt cx="3841588" cy="1340288"/>
          </a:xfrm>
        </p:grpSpPr>
        <p:sp>
          <p:nvSpPr>
            <p:cNvPr id="4" name="Freeform 4"/>
            <p:cNvSpPr/>
            <p:nvPr/>
          </p:nvSpPr>
          <p:spPr>
            <a:xfrm>
              <a:off x="0" y="0"/>
              <a:ext cx="3841588" cy="1340288"/>
            </a:xfrm>
            <a:custGeom>
              <a:avLst/>
              <a:gdLst/>
              <a:ahLst/>
              <a:cxnLst/>
              <a:rect l="l" t="t" r="r" b="b"/>
              <a:pathLst>
                <a:path w="3841588" h="1340288">
                  <a:moveTo>
                    <a:pt x="9023" y="0"/>
                  </a:moveTo>
                  <a:lnTo>
                    <a:pt x="3832565" y="0"/>
                  </a:lnTo>
                  <a:cubicBezTo>
                    <a:pt x="3837548" y="0"/>
                    <a:pt x="3841588" y="4040"/>
                    <a:pt x="3841588" y="9023"/>
                  </a:cubicBezTo>
                  <a:lnTo>
                    <a:pt x="3841588" y="1331265"/>
                  </a:lnTo>
                  <a:cubicBezTo>
                    <a:pt x="3841588" y="1336248"/>
                    <a:pt x="3837548" y="1340288"/>
                    <a:pt x="3832565" y="1340288"/>
                  </a:cubicBezTo>
                  <a:lnTo>
                    <a:pt x="9023" y="1340288"/>
                  </a:lnTo>
                  <a:cubicBezTo>
                    <a:pt x="4040" y="1340288"/>
                    <a:pt x="0" y="1336248"/>
                    <a:pt x="0" y="1331265"/>
                  </a:cubicBezTo>
                  <a:lnTo>
                    <a:pt x="0" y="9023"/>
                  </a:lnTo>
                  <a:cubicBezTo>
                    <a:pt x="0" y="4040"/>
                    <a:pt x="4040" y="0"/>
                    <a:pt x="9023" y="0"/>
                  </a:cubicBezTo>
                  <a:close/>
                </a:path>
              </a:pathLst>
            </a:custGeom>
            <a:solidFill>
              <a:srgbClr val="FDFDFD"/>
            </a:solidFill>
          </p:spPr>
          <p:txBody>
            <a:bodyPr/>
            <a:lstStyle/>
            <a:p>
              <a:endParaRPr lang="en-US"/>
            </a:p>
          </p:txBody>
        </p:sp>
        <p:sp>
          <p:nvSpPr>
            <p:cNvPr id="5" name="TextBox 5"/>
            <p:cNvSpPr txBox="1"/>
            <p:nvPr/>
          </p:nvSpPr>
          <p:spPr>
            <a:xfrm>
              <a:off x="0" y="-38100"/>
              <a:ext cx="3841588" cy="137838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270420" y="895350"/>
            <a:ext cx="9435759" cy="1156203"/>
          </a:xfrm>
          <a:prstGeom prst="rect">
            <a:avLst/>
          </a:prstGeom>
        </p:spPr>
        <p:txBody>
          <a:bodyPr lIns="0" tIns="0" rIns="0" bIns="0" rtlCol="0" anchor="t">
            <a:spAutoFit/>
          </a:bodyPr>
          <a:lstStyle/>
          <a:p>
            <a:pPr algn="l">
              <a:lnSpc>
                <a:spcPts val="9247"/>
              </a:lnSpc>
              <a:spcBef>
                <a:spcPct val="0"/>
              </a:spcBef>
            </a:pPr>
            <a:r>
              <a:rPr lang="en-US" sz="6605" b="1">
                <a:solidFill>
                  <a:srgbClr val="FDFDFD"/>
                </a:solidFill>
                <a:latin typeface="Montserrat Bold"/>
                <a:ea typeface="Montserrat Bold"/>
                <a:cs typeface="Montserrat Bold"/>
                <a:sym typeface="Montserrat Bold"/>
              </a:rPr>
              <a:t>Market Opportunity</a:t>
            </a:r>
          </a:p>
        </p:txBody>
      </p:sp>
      <p:sp>
        <p:nvSpPr>
          <p:cNvPr id="7" name="TextBox 7"/>
          <p:cNvSpPr txBox="1"/>
          <p:nvPr/>
        </p:nvSpPr>
        <p:spPr>
          <a:xfrm>
            <a:off x="1270420" y="2235524"/>
            <a:ext cx="9913189" cy="457504"/>
          </a:xfrm>
          <a:prstGeom prst="rect">
            <a:avLst/>
          </a:prstGeom>
        </p:spPr>
        <p:txBody>
          <a:bodyPr lIns="0" tIns="0" rIns="0" bIns="0" rtlCol="0" anchor="t">
            <a:spAutoFit/>
          </a:bodyPr>
          <a:lstStyle/>
          <a:p>
            <a:pPr algn="l">
              <a:lnSpc>
                <a:spcPts val="3658"/>
              </a:lnSpc>
            </a:pPr>
            <a:r>
              <a:rPr lang="en-US" sz="2613" spc="-52">
                <a:solidFill>
                  <a:srgbClr val="FDFDFD"/>
                </a:solidFill>
                <a:latin typeface="Poppins"/>
                <a:ea typeface="Poppins"/>
                <a:cs typeface="Poppins"/>
                <a:sym typeface="Poppins"/>
              </a:rPr>
              <a:t>Growing Demand</a:t>
            </a:r>
            <a:r>
              <a:rPr lang="en-US" sz="2613" u="none" strike="noStrike" spc="-52">
                <a:solidFill>
                  <a:srgbClr val="FDFDFD"/>
                </a:solidFill>
                <a:latin typeface="Poppins"/>
                <a:ea typeface="Poppins"/>
                <a:cs typeface="Poppins"/>
                <a:sym typeface="Poppins"/>
              </a:rPr>
              <a:t> for Job-Readiness Platforms</a:t>
            </a:r>
          </a:p>
        </p:txBody>
      </p:sp>
      <p:sp>
        <p:nvSpPr>
          <p:cNvPr id="8" name="Freeform 8"/>
          <p:cNvSpPr/>
          <p:nvPr/>
        </p:nvSpPr>
        <p:spPr>
          <a:xfrm>
            <a:off x="12334954" y="4376697"/>
            <a:ext cx="1361742" cy="1052255"/>
          </a:xfrm>
          <a:custGeom>
            <a:avLst/>
            <a:gdLst/>
            <a:ahLst/>
            <a:cxnLst/>
            <a:rect l="l" t="t" r="r" b="b"/>
            <a:pathLst>
              <a:path w="1361742" h="1052255">
                <a:moveTo>
                  <a:pt x="0" y="0"/>
                </a:moveTo>
                <a:lnTo>
                  <a:pt x="1361742" y="0"/>
                </a:lnTo>
                <a:lnTo>
                  <a:pt x="1361742" y="1052255"/>
                </a:lnTo>
                <a:lnTo>
                  <a:pt x="0" y="105225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9" name="Group 9"/>
          <p:cNvGrpSpPr/>
          <p:nvPr/>
        </p:nvGrpSpPr>
        <p:grpSpPr>
          <a:xfrm>
            <a:off x="15573718" y="7940477"/>
            <a:ext cx="4693046" cy="4693046"/>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txBody>
            <a:bodyPr/>
            <a:lstStyle/>
            <a:p>
              <a:endParaRPr lang="en-US"/>
            </a:p>
          </p:txBody>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462920" y="6646983"/>
            <a:ext cx="4161784" cy="692815"/>
          </a:xfrm>
          <a:prstGeom prst="rect">
            <a:avLst/>
          </a:prstGeom>
        </p:spPr>
        <p:txBody>
          <a:bodyPr lIns="0" tIns="0" rIns="0" bIns="0" rtlCol="0" anchor="t">
            <a:spAutoFit/>
          </a:bodyPr>
          <a:lstStyle/>
          <a:p>
            <a:pPr algn="ctr">
              <a:lnSpc>
                <a:spcPts val="2763"/>
              </a:lnSpc>
            </a:pPr>
            <a:r>
              <a:rPr lang="en-US" sz="1973" b="1" spc="-39">
                <a:solidFill>
                  <a:srgbClr val="145DA0"/>
                </a:solidFill>
                <a:latin typeface="Poppins Bold"/>
                <a:ea typeface="Poppins Bold"/>
                <a:cs typeface="Poppins Bold"/>
                <a:sym typeface="Poppins Bold"/>
              </a:rPr>
              <a:t>52%</a:t>
            </a:r>
            <a:r>
              <a:rPr lang="en-US" sz="1973" b="1" u="none" strike="noStrike" spc="-39">
                <a:solidFill>
                  <a:srgbClr val="145DA0"/>
                </a:solidFill>
                <a:latin typeface="Poppins Bold"/>
                <a:ea typeface="Poppins Bold"/>
                <a:cs typeface="Poppins Bold"/>
                <a:sym typeface="Poppins Bold"/>
              </a:rPr>
              <a:t> of graduates struggle with employment (cite data)</a:t>
            </a:r>
          </a:p>
        </p:txBody>
      </p:sp>
      <p:sp>
        <p:nvSpPr>
          <p:cNvPr id="13" name="AutoShape 13"/>
          <p:cNvSpPr/>
          <p:nvPr/>
        </p:nvSpPr>
        <p:spPr>
          <a:xfrm>
            <a:off x="5938890" y="4181637"/>
            <a:ext cx="0" cy="4410340"/>
          </a:xfrm>
          <a:prstGeom prst="line">
            <a:avLst/>
          </a:prstGeom>
          <a:ln w="38100" cap="flat">
            <a:solidFill>
              <a:srgbClr val="145DA0"/>
            </a:solidFill>
            <a:prstDash val="solid"/>
            <a:headEnd type="none" w="sm" len="sm"/>
            <a:tailEnd type="none" w="sm" len="sm"/>
          </a:ln>
        </p:spPr>
        <p:txBody>
          <a:bodyPr/>
          <a:lstStyle/>
          <a:p>
            <a:endParaRPr lang="en-US"/>
          </a:p>
        </p:txBody>
      </p:sp>
      <p:sp>
        <p:nvSpPr>
          <p:cNvPr id="14" name="TextBox 14"/>
          <p:cNvSpPr txBox="1"/>
          <p:nvPr/>
        </p:nvSpPr>
        <p:spPr>
          <a:xfrm>
            <a:off x="2369568" y="5819739"/>
            <a:ext cx="2348490" cy="465184"/>
          </a:xfrm>
          <a:prstGeom prst="rect">
            <a:avLst/>
          </a:prstGeom>
        </p:spPr>
        <p:txBody>
          <a:bodyPr lIns="0" tIns="0" rIns="0" bIns="0" rtlCol="0" anchor="t">
            <a:spAutoFit/>
          </a:bodyPr>
          <a:lstStyle/>
          <a:p>
            <a:pPr algn="ctr">
              <a:lnSpc>
                <a:spcPts val="3759"/>
              </a:lnSpc>
              <a:spcBef>
                <a:spcPct val="0"/>
              </a:spcBef>
            </a:pPr>
            <a:r>
              <a:rPr lang="en-US" sz="2685" i="1">
                <a:solidFill>
                  <a:srgbClr val="145DA0"/>
                </a:solidFill>
                <a:latin typeface="Montserrat Italics"/>
                <a:ea typeface="Montserrat Italics"/>
                <a:cs typeface="Montserrat Italics"/>
                <a:sym typeface="Montserrat Italics"/>
              </a:rPr>
              <a:t>Fact</a:t>
            </a:r>
          </a:p>
        </p:txBody>
      </p:sp>
      <p:sp>
        <p:nvSpPr>
          <p:cNvPr id="15" name="TextBox 15"/>
          <p:cNvSpPr txBox="1"/>
          <p:nvPr/>
        </p:nvSpPr>
        <p:spPr>
          <a:xfrm>
            <a:off x="6299437" y="6675558"/>
            <a:ext cx="4161784" cy="692815"/>
          </a:xfrm>
          <a:prstGeom prst="rect">
            <a:avLst/>
          </a:prstGeom>
        </p:spPr>
        <p:txBody>
          <a:bodyPr lIns="0" tIns="0" rIns="0" bIns="0" rtlCol="0" anchor="t">
            <a:spAutoFit/>
          </a:bodyPr>
          <a:lstStyle/>
          <a:p>
            <a:pPr algn="ctr">
              <a:lnSpc>
                <a:spcPts val="2763"/>
              </a:lnSpc>
            </a:pPr>
            <a:r>
              <a:rPr lang="en-US" sz="1973" b="1" spc="-39">
                <a:solidFill>
                  <a:srgbClr val="145DA0"/>
                </a:solidFill>
                <a:latin typeface="Poppins Bold"/>
                <a:ea typeface="Poppins Bold"/>
                <a:cs typeface="Poppins Bold"/>
                <a:sym typeface="Poppins Bold"/>
              </a:rPr>
              <a:t>R</a:t>
            </a:r>
            <a:r>
              <a:rPr lang="en-US" sz="1973" b="1" u="none" strike="noStrike" spc="-39">
                <a:solidFill>
                  <a:srgbClr val="145DA0"/>
                </a:solidFill>
                <a:latin typeface="Poppins Bold"/>
                <a:ea typeface="Poppins Bold"/>
                <a:cs typeface="Poppins Bold"/>
                <a:sym typeface="Poppins Bold"/>
              </a:rPr>
              <a:t>ising demand for online career coaching</a:t>
            </a:r>
          </a:p>
        </p:txBody>
      </p:sp>
      <p:sp>
        <p:nvSpPr>
          <p:cNvPr id="16" name="TextBox 16"/>
          <p:cNvSpPr txBox="1"/>
          <p:nvPr/>
        </p:nvSpPr>
        <p:spPr>
          <a:xfrm>
            <a:off x="7206085" y="5819739"/>
            <a:ext cx="2348490" cy="465184"/>
          </a:xfrm>
          <a:prstGeom prst="rect">
            <a:avLst/>
          </a:prstGeom>
        </p:spPr>
        <p:txBody>
          <a:bodyPr lIns="0" tIns="0" rIns="0" bIns="0" rtlCol="0" anchor="t">
            <a:spAutoFit/>
          </a:bodyPr>
          <a:lstStyle/>
          <a:p>
            <a:pPr algn="ctr">
              <a:lnSpc>
                <a:spcPts val="3759"/>
              </a:lnSpc>
              <a:spcBef>
                <a:spcPct val="0"/>
              </a:spcBef>
            </a:pPr>
            <a:r>
              <a:rPr lang="en-US" sz="2685" i="1">
                <a:solidFill>
                  <a:srgbClr val="145DA0"/>
                </a:solidFill>
                <a:latin typeface="Montserrat Italics"/>
                <a:ea typeface="Montserrat Italics"/>
                <a:cs typeface="Montserrat Italics"/>
                <a:sym typeface="Montserrat Italics"/>
              </a:rPr>
              <a:t>Approach</a:t>
            </a:r>
          </a:p>
        </p:txBody>
      </p:sp>
      <p:sp>
        <p:nvSpPr>
          <p:cNvPr id="17" name="TextBox 17"/>
          <p:cNvSpPr txBox="1"/>
          <p:nvPr/>
        </p:nvSpPr>
        <p:spPr>
          <a:xfrm>
            <a:off x="10957083" y="6656508"/>
            <a:ext cx="4161784" cy="692815"/>
          </a:xfrm>
          <a:prstGeom prst="rect">
            <a:avLst/>
          </a:prstGeom>
        </p:spPr>
        <p:txBody>
          <a:bodyPr lIns="0" tIns="0" rIns="0" bIns="0" rtlCol="0" anchor="t">
            <a:spAutoFit/>
          </a:bodyPr>
          <a:lstStyle/>
          <a:p>
            <a:pPr algn="ctr">
              <a:lnSpc>
                <a:spcPts val="2763"/>
              </a:lnSpc>
            </a:pPr>
            <a:r>
              <a:rPr lang="en-US" sz="1973" b="1" spc="-39">
                <a:solidFill>
                  <a:srgbClr val="145DA0"/>
                </a:solidFill>
                <a:latin typeface="Poppins Bold"/>
                <a:ea typeface="Poppins Bold"/>
                <a:cs typeface="Poppins Bold"/>
                <a:sym typeface="Poppins Bold"/>
              </a:rPr>
              <a:t>AI-</a:t>
            </a:r>
            <a:r>
              <a:rPr lang="en-US" sz="1973" b="1" u="none" strike="noStrike" spc="-39">
                <a:solidFill>
                  <a:srgbClr val="145DA0"/>
                </a:solidFill>
                <a:latin typeface="Poppins Bold"/>
                <a:ea typeface="Poppins Bold"/>
                <a:cs typeface="Poppins Bold"/>
                <a:sym typeface="Poppins Bold"/>
              </a:rPr>
              <a:t>driven learning is the future of career training</a:t>
            </a:r>
          </a:p>
        </p:txBody>
      </p:sp>
      <p:sp>
        <p:nvSpPr>
          <p:cNvPr id="18" name="TextBox 18"/>
          <p:cNvSpPr txBox="1"/>
          <p:nvPr/>
        </p:nvSpPr>
        <p:spPr>
          <a:xfrm>
            <a:off x="11863730" y="5857708"/>
            <a:ext cx="2348490" cy="465184"/>
          </a:xfrm>
          <a:prstGeom prst="rect">
            <a:avLst/>
          </a:prstGeom>
        </p:spPr>
        <p:txBody>
          <a:bodyPr lIns="0" tIns="0" rIns="0" bIns="0" rtlCol="0" anchor="t">
            <a:spAutoFit/>
          </a:bodyPr>
          <a:lstStyle/>
          <a:p>
            <a:pPr algn="ctr">
              <a:lnSpc>
                <a:spcPts val="3759"/>
              </a:lnSpc>
              <a:spcBef>
                <a:spcPct val="0"/>
              </a:spcBef>
            </a:pPr>
            <a:r>
              <a:rPr lang="en-US" sz="2685" i="1">
                <a:solidFill>
                  <a:srgbClr val="145DA0"/>
                </a:solidFill>
                <a:latin typeface="Montserrat Italics"/>
                <a:ea typeface="Montserrat Italics"/>
                <a:cs typeface="Montserrat Italics"/>
                <a:sym typeface="Montserrat Italics"/>
              </a:rPr>
              <a:t>Way Out</a:t>
            </a:r>
          </a:p>
        </p:txBody>
      </p:sp>
      <p:sp>
        <p:nvSpPr>
          <p:cNvPr id="19" name="AutoShape 19"/>
          <p:cNvSpPr/>
          <p:nvPr/>
        </p:nvSpPr>
        <p:spPr>
          <a:xfrm>
            <a:off x="10706179" y="4181637"/>
            <a:ext cx="0" cy="4410340"/>
          </a:xfrm>
          <a:prstGeom prst="line">
            <a:avLst/>
          </a:prstGeom>
          <a:ln w="38100" cap="flat">
            <a:solidFill>
              <a:srgbClr val="145DA0"/>
            </a:solidFill>
            <a:prstDash val="solid"/>
            <a:headEnd type="none" w="sm" len="sm"/>
            <a:tailEnd type="none" w="sm" len="sm"/>
          </a:ln>
        </p:spPr>
        <p:txBody>
          <a:bodyPr/>
          <a:lstStyle/>
          <a:p>
            <a:endParaRPr lang="en-US"/>
          </a:p>
        </p:txBody>
      </p:sp>
      <p:sp>
        <p:nvSpPr>
          <p:cNvPr id="20" name="Freeform 20"/>
          <p:cNvSpPr/>
          <p:nvPr/>
        </p:nvSpPr>
        <p:spPr>
          <a:xfrm>
            <a:off x="2927494" y="4376697"/>
            <a:ext cx="1346226" cy="1150411"/>
          </a:xfrm>
          <a:custGeom>
            <a:avLst/>
            <a:gdLst/>
            <a:ahLst/>
            <a:cxnLst/>
            <a:rect l="l" t="t" r="r" b="b"/>
            <a:pathLst>
              <a:path w="1346226" h="1150411">
                <a:moveTo>
                  <a:pt x="0" y="0"/>
                </a:moveTo>
                <a:lnTo>
                  <a:pt x="1346225" y="0"/>
                </a:lnTo>
                <a:lnTo>
                  <a:pt x="1346225" y="1150411"/>
                </a:lnTo>
                <a:lnTo>
                  <a:pt x="0" y="115041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21" name="Freeform 21"/>
          <p:cNvSpPr/>
          <p:nvPr/>
        </p:nvSpPr>
        <p:spPr>
          <a:xfrm>
            <a:off x="7605765" y="4376697"/>
            <a:ext cx="1150411" cy="1150411"/>
          </a:xfrm>
          <a:custGeom>
            <a:avLst/>
            <a:gdLst/>
            <a:ahLst/>
            <a:cxnLst/>
            <a:rect l="l" t="t" r="r" b="b"/>
            <a:pathLst>
              <a:path w="1150411" h="1150411">
                <a:moveTo>
                  <a:pt x="0" y="0"/>
                </a:moveTo>
                <a:lnTo>
                  <a:pt x="1150411" y="0"/>
                </a:lnTo>
                <a:lnTo>
                  <a:pt x="1150411" y="1150411"/>
                </a:lnTo>
                <a:lnTo>
                  <a:pt x="0" y="1150411"/>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3266830" y="0"/>
            <a:ext cx="5021170" cy="10287000"/>
            <a:chOff x="0" y="0"/>
            <a:chExt cx="1322448" cy="2709333"/>
          </a:xfrm>
        </p:grpSpPr>
        <p:sp>
          <p:nvSpPr>
            <p:cNvPr id="3" name="Freeform 3"/>
            <p:cNvSpPr/>
            <p:nvPr/>
          </p:nvSpPr>
          <p:spPr>
            <a:xfrm>
              <a:off x="0" y="0"/>
              <a:ext cx="1322448" cy="2709333"/>
            </a:xfrm>
            <a:custGeom>
              <a:avLst/>
              <a:gdLst/>
              <a:ahLst/>
              <a:cxnLst/>
              <a:rect l="l" t="t" r="r" b="b"/>
              <a:pathLst>
                <a:path w="1322448" h="2709333">
                  <a:moveTo>
                    <a:pt x="0" y="0"/>
                  </a:moveTo>
                  <a:lnTo>
                    <a:pt x="1322448" y="0"/>
                  </a:lnTo>
                  <a:lnTo>
                    <a:pt x="1322448" y="2709333"/>
                  </a:lnTo>
                  <a:lnTo>
                    <a:pt x="0" y="2709333"/>
                  </a:lnTo>
                  <a:close/>
                </a:path>
              </a:pathLst>
            </a:custGeom>
            <a:solidFill>
              <a:srgbClr val="051D40"/>
            </a:solidFill>
          </p:spPr>
          <p:txBody>
            <a:bodyPr/>
            <a:lstStyle/>
            <a:p>
              <a:endParaRPr lang="en-US"/>
            </a:p>
          </p:txBody>
        </p:sp>
        <p:sp>
          <p:nvSpPr>
            <p:cNvPr id="4" name="TextBox 4"/>
            <p:cNvSpPr txBox="1"/>
            <p:nvPr/>
          </p:nvSpPr>
          <p:spPr>
            <a:xfrm>
              <a:off x="0" y="-38100"/>
              <a:ext cx="1322448" cy="27474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32944" y="1613927"/>
            <a:ext cx="7922504" cy="748538"/>
          </a:xfrm>
          <a:prstGeom prst="rect">
            <a:avLst/>
          </a:prstGeom>
        </p:spPr>
        <p:txBody>
          <a:bodyPr lIns="0" tIns="0" rIns="0" bIns="0" rtlCol="0" anchor="t">
            <a:spAutoFit/>
          </a:bodyPr>
          <a:lstStyle/>
          <a:p>
            <a:pPr marL="0" lvl="0" indent="0" algn="l">
              <a:lnSpc>
                <a:spcPts val="6300"/>
              </a:lnSpc>
              <a:spcBef>
                <a:spcPct val="0"/>
              </a:spcBef>
            </a:pPr>
            <a:r>
              <a:rPr lang="en-US" sz="4500" b="1" dirty="0">
                <a:solidFill>
                  <a:srgbClr val="051D40"/>
                </a:solidFill>
                <a:latin typeface="Montserrat Bold"/>
                <a:ea typeface="Montserrat Bold"/>
                <a:cs typeface="Montserrat Bold"/>
                <a:sym typeface="Montserrat Bold"/>
              </a:rPr>
              <a:t>Market Opportunity</a:t>
            </a:r>
          </a:p>
        </p:txBody>
      </p:sp>
      <p:grpSp>
        <p:nvGrpSpPr>
          <p:cNvPr id="6" name="Group 6"/>
          <p:cNvGrpSpPr/>
          <p:nvPr/>
        </p:nvGrpSpPr>
        <p:grpSpPr>
          <a:xfrm>
            <a:off x="-1595820" y="-1782102"/>
            <a:ext cx="3564204" cy="3564204"/>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51D40">
                  <a:alpha val="15686"/>
                </a:srgbClr>
              </a:solidFill>
              <a:prstDash val="solid"/>
              <a:miter/>
            </a:ln>
          </p:spPr>
          <p:txBody>
            <a:bodyPr/>
            <a:lstStyle/>
            <a:p>
              <a:endParaRPr lang="en-US"/>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1496011" y="2766197"/>
            <a:ext cx="9006427" cy="492608"/>
          </a:xfrm>
          <a:prstGeom prst="rect">
            <a:avLst/>
          </a:prstGeom>
        </p:spPr>
        <p:txBody>
          <a:bodyPr lIns="0" tIns="0" rIns="0" bIns="0" rtlCol="0" anchor="t">
            <a:spAutoFit/>
          </a:bodyPr>
          <a:lstStyle/>
          <a:p>
            <a:pPr marL="0" lvl="0" indent="0" algn="l">
              <a:lnSpc>
                <a:spcPts val="3823"/>
              </a:lnSpc>
              <a:spcBef>
                <a:spcPct val="0"/>
              </a:spcBef>
            </a:pPr>
            <a:r>
              <a:rPr lang="en-US" sz="2730" spc="-54" dirty="0">
                <a:solidFill>
                  <a:srgbClr val="051D40"/>
                </a:solidFill>
                <a:latin typeface="Poppins"/>
                <a:ea typeface="Poppins"/>
                <a:cs typeface="Poppins"/>
                <a:sym typeface="Poppins"/>
              </a:rPr>
              <a:t>Growi</a:t>
            </a:r>
            <a:r>
              <a:rPr lang="en-US" sz="2730" u="none" strike="noStrike" spc="-54" dirty="0">
                <a:solidFill>
                  <a:srgbClr val="051D40"/>
                </a:solidFill>
                <a:latin typeface="Poppins"/>
                <a:ea typeface="Poppins"/>
                <a:cs typeface="Poppins"/>
                <a:sym typeface="Poppins"/>
              </a:rPr>
              <a:t>ng Demand for Job-Readiness Platforms</a:t>
            </a:r>
          </a:p>
        </p:txBody>
      </p:sp>
      <p:grpSp>
        <p:nvGrpSpPr>
          <p:cNvPr id="10" name="Group 10"/>
          <p:cNvGrpSpPr/>
          <p:nvPr/>
        </p:nvGrpSpPr>
        <p:grpSpPr>
          <a:xfrm>
            <a:off x="9966307" y="300249"/>
            <a:ext cx="8027935" cy="9598729"/>
            <a:chOff x="0" y="0"/>
            <a:chExt cx="8603361" cy="10286746"/>
          </a:xfrm>
        </p:grpSpPr>
        <p:sp>
          <p:nvSpPr>
            <p:cNvPr id="11" name="Freeform 11"/>
            <p:cNvSpPr/>
            <p:nvPr/>
          </p:nvSpPr>
          <p:spPr>
            <a:xfrm>
              <a:off x="-2794" y="-127"/>
              <a:ext cx="8606155" cy="10286873"/>
            </a:xfrm>
            <a:custGeom>
              <a:avLst/>
              <a:gdLst/>
              <a:ahLst/>
              <a:cxnLst/>
              <a:rect l="l" t="t" r="r" b="b"/>
              <a:pathLst>
                <a:path w="8606155" h="10286873">
                  <a:moveTo>
                    <a:pt x="8606155" y="10251440"/>
                  </a:moveTo>
                  <a:cubicBezTo>
                    <a:pt x="8606155" y="10284587"/>
                    <a:pt x="8595487" y="10286873"/>
                    <a:pt x="8567674" y="10286873"/>
                  </a:cubicBezTo>
                  <a:cubicBezTo>
                    <a:pt x="5713095" y="10286238"/>
                    <a:pt x="2858643" y="10286238"/>
                    <a:pt x="4064" y="10286238"/>
                  </a:cubicBezTo>
                  <a:cubicBezTo>
                    <a:pt x="0" y="10272395"/>
                    <a:pt x="6350" y="10259822"/>
                    <a:pt x="9271" y="10246995"/>
                  </a:cubicBezTo>
                  <a:cubicBezTo>
                    <a:pt x="134747" y="9685401"/>
                    <a:pt x="260350" y="9123934"/>
                    <a:pt x="386207" y="8562467"/>
                  </a:cubicBezTo>
                  <a:cubicBezTo>
                    <a:pt x="565658" y="7761986"/>
                    <a:pt x="745490" y="6961632"/>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5"/>
                    <a:pt x="8605139" y="6846316"/>
                    <a:pt x="8606155" y="10251440"/>
                  </a:cubicBezTo>
                  <a:close/>
                </a:path>
              </a:pathLst>
            </a:custGeom>
            <a:blipFill>
              <a:blip r:embed="rId2"/>
              <a:stretch>
                <a:fillRect l="-28002" r="-51461"/>
              </a:stretch>
            </a:blipFill>
          </p:spPr>
          <p:txBody>
            <a:bodyPr/>
            <a:lstStyle/>
            <a:p>
              <a:endParaRPr lang="en-US"/>
            </a:p>
          </p:txBody>
        </p:sp>
      </p:grpSp>
      <p:grpSp>
        <p:nvGrpSpPr>
          <p:cNvPr id="12" name="Group 12"/>
          <p:cNvGrpSpPr/>
          <p:nvPr/>
        </p:nvGrpSpPr>
        <p:grpSpPr>
          <a:xfrm>
            <a:off x="14700679" y="7074186"/>
            <a:ext cx="5946973" cy="5946973"/>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txBody>
            <a:bodyPr/>
            <a:lstStyle/>
            <a:p>
              <a:endParaRPr lang="en-US"/>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p:cNvSpPr/>
          <p:nvPr/>
        </p:nvSpPr>
        <p:spPr>
          <a:xfrm>
            <a:off x="1594175" y="8410948"/>
            <a:ext cx="11402164" cy="711357"/>
          </a:xfrm>
          <a:custGeom>
            <a:avLst/>
            <a:gdLst/>
            <a:ahLst/>
            <a:cxnLst/>
            <a:rect l="l" t="t" r="r" b="b"/>
            <a:pathLst>
              <a:path w="11402164" h="711357">
                <a:moveTo>
                  <a:pt x="0" y="0"/>
                </a:moveTo>
                <a:lnTo>
                  <a:pt x="11402164" y="0"/>
                </a:lnTo>
                <a:lnTo>
                  <a:pt x="11402164" y="711358"/>
                </a:lnTo>
                <a:lnTo>
                  <a:pt x="0" y="711358"/>
                </a:lnTo>
                <a:lnTo>
                  <a:pt x="0" y="0"/>
                </a:lnTo>
                <a:close/>
              </a:path>
            </a:pathLst>
          </a:custGeom>
          <a:blipFill>
            <a:blip r:embed="rId3"/>
            <a:stretch>
              <a:fillRect t="-216567"/>
            </a:stretch>
          </a:blipFill>
        </p:spPr>
        <p:txBody>
          <a:bodyPr/>
          <a:lstStyle/>
          <a:p>
            <a:endParaRPr lang="en-US"/>
          </a:p>
        </p:txBody>
      </p:sp>
      <p:grpSp>
        <p:nvGrpSpPr>
          <p:cNvPr id="16" name="Group 16"/>
          <p:cNvGrpSpPr/>
          <p:nvPr/>
        </p:nvGrpSpPr>
        <p:grpSpPr>
          <a:xfrm>
            <a:off x="1609132" y="5143500"/>
            <a:ext cx="11387207" cy="3298724"/>
            <a:chOff x="0" y="0"/>
            <a:chExt cx="2999100" cy="868800"/>
          </a:xfrm>
        </p:grpSpPr>
        <p:sp>
          <p:nvSpPr>
            <p:cNvPr id="17" name="Freeform 17"/>
            <p:cNvSpPr/>
            <p:nvPr/>
          </p:nvSpPr>
          <p:spPr>
            <a:xfrm>
              <a:off x="0" y="0"/>
              <a:ext cx="2999100" cy="868800"/>
            </a:xfrm>
            <a:custGeom>
              <a:avLst/>
              <a:gdLst/>
              <a:ahLst/>
              <a:cxnLst/>
              <a:rect l="l" t="t" r="r" b="b"/>
              <a:pathLst>
                <a:path w="2999100" h="868800">
                  <a:moveTo>
                    <a:pt x="9518" y="0"/>
                  </a:moveTo>
                  <a:lnTo>
                    <a:pt x="2989581" y="0"/>
                  </a:lnTo>
                  <a:cubicBezTo>
                    <a:pt x="2992106" y="0"/>
                    <a:pt x="2994527" y="1003"/>
                    <a:pt x="2996312" y="2788"/>
                  </a:cubicBezTo>
                  <a:cubicBezTo>
                    <a:pt x="2998097" y="4573"/>
                    <a:pt x="2999100" y="6994"/>
                    <a:pt x="2999100" y="9518"/>
                  </a:cubicBezTo>
                  <a:lnTo>
                    <a:pt x="2999100" y="859282"/>
                  </a:lnTo>
                  <a:cubicBezTo>
                    <a:pt x="2999100" y="861806"/>
                    <a:pt x="2998097" y="864227"/>
                    <a:pt x="2996312" y="866012"/>
                  </a:cubicBezTo>
                  <a:cubicBezTo>
                    <a:pt x="2994527" y="867797"/>
                    <a:pt x="2992106" y="868800"/>
                    <a:pt x="2989581" y="868800"/>
                  </a:cubicBezTo>
                  <a:lnTo>
                    <a:pt x="9518" y="868800"/>
                  </a:lnTo>
                  <a:cubicBezTo>
                    <a:pt x="4261" y="868800"/>
                    <a:pt x="0" y="864538"/>
                    <a:pt x="0" y="859282"/>
                  </a:cubicBezTo>
                  <a:lnTo>
                    <a:pt x="0" y="9518"/>
                  </a:lnTo>
                  <a:cubicBezTo>
                    <a:pt x="0" y="6994"/>
                    <a:pt x="1003" y="4573"/>
                    <a:pt x="2788" y="2788"/>
                  </a:cubicBezTo>
                  <a:cubicBezTo>
                    <a:pt x="4573" y="1003"/>
                    <a:pt x="6994" y="0"/>
                    <a:pt x="9518" y="0"/>
                  </a:cubicBezTo>
                  <a:close/>
                </a:path>
              </a:pathLst>
            </a:custGeom>
            <a:solidFill>
              <a:srgbClr val="00569E"/>
            </a:solidFill>
          </p:spPr>
          <p:txBody>
            <a:bodyPr/>
            <a:lstStyle/>
            <a:p>
              <a:endParaRPr lang="en-US"/>
            </a:p>
          </p:txBody>
        </p:sp>
        <p:sp>
          <p:nvSpPr>
            <p:cNvPr id="18" name="TextBox 18"/>
            <p:cNvSpPr txBox="1"/>
            <p:nvPr/>
          </p:nvSpPr>
          <p:spPr>
            <a:xfrm>
              <a:off x="0" y="-38100"/>
              <a:ext cx="2999100" cy="906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2255593" y="4814991"/>
            <a:ext cx="2772169" cy="685553"/>
            <a:chOff x="0" y="0"/>
            <a:chExt cx="1013291" cy="250585"/>
          </a:xfrm>
        </p:grpSpPr>
        <p:sp>
          <p:nvSpPr>
            <p:cNvPr id="20" name="Freeform 20"/>
            <p:cNvSpPr/>
            <p:nvPr/>
          </p:nvSpPr>
          <p:spPr>
            <a:xfrm>
              <a:off x="0" y="0"/>
              <a:ext cx="1013291" cy="250585"/>
            </a:xfrm>
            <a:custGeom>
              <a:avLst/>
              <a:gdLst/>
              <a:ahLst/>
              <a:cxnLst/>
              <a:rect l="l" t="t" r="r" b="b"/>
              <a:pathLst>
                <a:path w="1013291" h="250585">
                  <a:moveTo>
                    <a:pt x="125293" y="0"/>
                  </a:moveTo>
                  <a:lnTo>
                    <a:pt x="887999" y="0"/>
                  </a:lnTo>
                  <a:cubicBezTo>
                    <a:pt x="921228" y="0"/>
                    <a:pt x="953097" y="13200"/>
                    <a:pt x="976594" y="36697"/>
                  </a:cubicBezTo>
                  <a:cubicBezTo>
                    <a:pt x="1000091" y="60194"/>
                    <a:pt x="1013291" y="92063"/>
                    <a:pt x="1013291" y="125293"/>
                  </a:cubicBezTo>
                  <a:lnTo>
                    <a:pt x="1013291" y="125293"/>
                  </a:lnTo>
                  <a:cubicBezTo>
                    <a:pt x="1013291" y="158522"/>
                    <a:pt x="1000091" y="190391"/>
                    <a:pt x="976594" y="213888"/>
                  </a:cubicBezTo>
                  <a:cubicBezTo>
                    <a:pt x="953097" y="237385"/>
                    <a:pt x="921228" y="250585"/>
                    <a:pt x="887999" y="250585"/>
                  </a:cubicBezTo>
                  <a:lnTo>
                    <a:pt x="125293" y="250585"/>
                  </a:lnTo>
                  <a:cubicBezTo>
                    <a:pt x="92063" y="250585"/>
                    <a:pt x="60194" y="237385"/>
                    <a:pt x="36697" y="213888"/>
                  </a:cubicBezTo>
                  <a:cubicBezTo>
                    <a:pt x="13200" y="190391"/>
                    <a:pt x="0" y="158522"/>
                    <a:pt x="0" y="125293"/>
                  </a:cubicBezTo>
                  <a:lnTo>
                    <a:pt x="0" y="125293"/>
                  </a:lnTo>
                  <a:cubicBezTo>
                    <a:pt x="0" y="92063"/>
                    <a:pt x="13200" y="60194"/>
                    <a:pt x="36697" y="36697"/>
                  </a:cubicBezTo>
                  <a:cubicBezTo>
                    <a:pt x="60194" y="13200"/>
                    <a:pt x="92063" y="0"/>
                    <a:pt x="125293" y="0"/>
                  </a:cubicBezTo>
                  <a:close/>
                </a:path>
              </a:pathLst>
            </a:custGeom>
            <a:gradFill rotWithShape="1">
              <a:gsLst>
                <a:gs pos="0">
                  <a:srgbClr val="00569E">
                    <a:alpha val="100000"/>
                  </a:srgbClr>
                </a:gs>
                <a:gs pos="100000">
                  <a:srgbClr val="014074">
                    <a:alpha val="100000"/>
                  </a:srgbClr>
                </a:gs>
              </a:gsLst>
              <a:path path="circle">
                <a:fillToRect r="100000" b="100000"/>
              </a:path>
              <a:tileRect l="-100000" t="-100000"/>
            </a:gradFill>
            <a:ln cap="rnd">
              <a:noFill/>
              <a:prstDash val="solid"/>
              <a:round/>
            </a:ln>
          </p:spPr>
          <p:txBody>
            <a:bodyPr/>
            <a:lstStyle/>
            <a:p>
              <a:endParaRPr lang="en-US"/>
            </a:p>
          </p:txBody>
        </p:sp>
        <p:sp>
          <p:nvSpPr>
            <p:cNvPr id="21" name="TextBox 21"/>
            <p:cNvSpPr txBox="1"/>
            <p:nvPr/>
          </p:nvSpPr>
          <p:spPr>
            <a:xfrm>
              <a:off x="0" y="-66675"/>
              <a:ext cx="1013291" cy="317260"/>
            </a:xfrm>
            <a:prstGeom prst="rect">
              <a:avLst/>
            </a:prstGeom>
          </p:spPr>
          <p:txBody>
            <a:bodyPr lIns="0" tIns="0" rIns="0" bIns="0" rtlCol="0" anchor="ctr"/>
            <a:lstStyle/>
            <a:p>
              <a:pPr marL="0" lvl="0" indent="0" algn="ctr">
                <a:lnSpc>
                  <a:spcPts val="3480"/>
                </a:lnSpc>
                <a:spcBef>
                  <a:spcPct val="0"/>
                </a:spcBef>
              </a:pPr>
              <a:r>
                <a:rPr lang="en-US" sz="2486" b="1" u="none" strike="noStrike">
                  <a:solidFill>
                    <a:srgbClr val="FFFFFF"/>
                  </a:solidFill>
                  <a:latin typeface="Poppins Bold"/>
                  <a:ea typeface="Poppins Bold"/>
                  <a:cs typeface="Poppins Bold"/>
                  <a:sym typeface="Poppins Bold"/>
                </a:rPr>
                <a:t>Problem 01</a:t>
              </a:r>
            </a:p>
          </p:txBody>
        </p:sp>
      </p:grpSp>
      <p:grpSp>
        <p:nvGrpSpPr>
          <p:cNvPr id="22" name="Group 22"/>
          <p:cNvGrpSpPr/>
          <p:nvPr/>
        </p:nvGrpSpPr>
        <p:grpSpPr>
          <a:xfrm>
            <a:off x="5912407" y="4814991"/>
            <a:ext cx="2772169" cy="685553"/>
            <a:chOff x="0" y="0"/>
            <a:chExt cx="1013291" cy="250585"/>
          </a:xfrm>
        </p:grpSpPr>
        <p:sp>
          <p:nvSpPr>
            <p:cNvPr id="23" name="Freeform 23"/>
            <p:cNvSpPr/>
            <p:nvPr/>
          </p:nvSpPr>
          <p:spPr>
            <a:xfrm>
              <a:off x="0" y="0"/>
              <a:ext cx="1013291" cy="250585"/>
            </a:xfrm>
            <a:custGeom>
              <a:avLst/>
              <a:gdLst/>
              <a:ahLst/>
              <a:cxnLst/>
              <a:rect l="l" t="t" r="r" b="b"/>
              <a:pathLst>
                <a:path w="1013291" h="250585">
                  <a:moveTo>
                    <a:pt x="125293" y="0"/>
                  </a:moveTo>
                  <a:lnTo>
                    <a:pt x="887999" y="0"/>
                  </a:lnTo>
                  <a:cubicBezTo>
                    <a:pt x="921228" y="0"/>
                    <a:pt x="953097" y="13200"/>
                    <a:pt x="976594" y="36697"/>
                  </a:cubicBezTo>
                  <a:cubicBezTo>
                    <a:pt x="1000091" y="60194"/>
                    <a:pt x="1013291" y="92063"/>
                    <a:pt x="1013291" y="125293"/>
                  </a:cubicBezTo>
                  <a:lnTo>
                    <a:pt x="1013291" y="125293"/>
                  </a:lnTo>
                  <a:cubicBezTo>
                    <a:pt x="1013291" y="158522"/>
                    <a:pt x="1000091" y="190391"/>
                    <a:pt x="976594" y="213888"/>
                  </a:cubicBezTo>
                  <a:cubicBezTo>
                    <a:pt x="953097" y="237385"/>
                    <a:pt x="921228" y="250585"/>
                    <a:pt x="887999" y="250585"/>
                  </a:cubicBezTo>
                  <a:lnTo>
                    <a:pt x="125293" y="250585"/>
                  </a:lnTo>
                  <a:cubicBezTo>
                    <a:pt x="92063" y="250585"/>
                    <a:pt x="60194" y="237385"/>
                    <a:pt x="36697" y="213888"/>
                  </a:cubicBezTo>
                  <a:cubicBezTo>
                    <a:pt x="13200" y="190391"/>
                    <a:pt x="0" y="158522"/>
                    <a:pt x="0" y="125293"/>
                  </a:cubicBezTo>
                  <a:lnTo>
                    <a:pt x="0" y="125293"/>
                  </a:lnTo>
                  <a:cubicBezTo>
                    <a:pt x="0" y="92063"/>
                    <a:pt x="13200" y="60194"/>
                    <a:pt x="36697" y="36697"/>
                  </a:cubicBezTo>
                  <a:cubicBezTo>
                    <a:pt x="60194" y="13200"/>
                    <a:pt x="92063" y="0"/>
                    <a:pt x="125293" y="0"/>
                  </a:cubicBezTo>
                  <a:close/>
                </a:path>
              </a:pathLst>
            </a:custGeom>
            <a:gradFill rotWithShape="1">
              <a:gsLst>
                <a:gs pos="0">
                  <a:srgbClr val="00569E">
                    <a:alpha val="100000"/>
                  </a:srgbClr>
                </a:gs>
                <a:gs pos="100000">
                  <a:srgbClr val="014074">
                    <a:alpha val="100000"/>
                  </a:srgbClr>
                </a:gs>
              </a:gsLst>
              <a:path path="circle">
                <a:fillToRect r="100000" b="100000"/>
              </a:path>
              <a:tileRect l="-100000" t="-100000"/>
            </a:gradFill>
            <a:ln cap="rnd">
              <a:noFill/>
              <a:prstDash val="solid"/>
              <a:round/>
            </a:ln>
          </p:spPr>
          <p:txBody>
            <a:bodyPr/>
            <a:lstStyle/>
            <a:p>
              <a:endParaRPr lang="en-US"/>
            </a:p>
          </p:txBody>
        </p:sp>
        <p:sp>
          <p:nvSpPr>
            <p:cNvPr id="24" name="TextBox 24"/>
            <p:cNvSpPr txBox="1"/>
            <p:nvPr/>
          </p:nvSpPr>
          <p:spPr>
            <a:xfrm>
              <a:off x="0" y="-66675"/>
              <a:ext cx="1013291" cy="317260"/>
            </a:xfrm>
            <a:prstGeom prst="rect">
              <a:avLst/>
            </a:prstGeom>
          </p:spPr>
          <p:txBody>
            <a:bodyPr lIns="0" tIns="0" rIns="0" bIns="0" rtlCol="0" anchor="ctr"/>
            <a:lstStyle/>
            <a:p>
              <a:pPr marL="0" lvl="0" indent="0" algn="ctr">
                <a:lnSpc>
                  <a:spcPts val="3480"/>
                </a:lnSpc>
                <a:spcBef>
                  <a:spcPct val="0"/>
                </a:spcBef>
              </a:pPr>
              <a:r>
                <a:rPr lang="en-US" sz="2486" b="1" u="none" strike="noStrike">
                  <a:solidFill>
                    <a:srgbClr val="FFFFFF"/>
                  </a:solidFill>
                  <a:latin typeface="Poppins Bold"/>
                  <a:ea typeface="Poppins Bold"/>
                  <a:cs typeface="Poppins Bold"/>
                  <a:sym typeface="Poppins Bold"/>
                </a:rPr>
                <a:t>Problem 02</a:t>
              </a:r>
            </a:p>
          </p:txBody>
        </p:sp>
      </p:grpSp>
      <p:grpSp>
        <p:nvGrpSpPr>
          <p:cNvPr id="25" name="Group 25"/>
          <p:cNvGrpSpPr/>
          <p:nvPr/>
        </p:nvGrpSpPr>
        <p:grpSpPr>
          <a:xfrm>
            <a:off x="9569222" y="4814991"/>
            <a:ext cx="2670160" cy="685553"/>
            <a:chOff x="0" y="0"/>
            <a:chExt cx="976004" cy="250585"/>
          </a:xfrm>
        </p:grpSpPr>
        <p:sp>
          <p:nvSpPr>
            <p:cNvPr id="26" name="Freeform 26"/>
            <p:cNvSpPr/>
            <p:nvPr/>
          </p:nvSpPr>
          <p:spPr>
            <a:xfrm>
              <a:off x="0" y="0"/>
              <a:ext cx="976004" cy="250585"/>
            </a:xfrm>
            <a:custGeom>
              <a:avLst/>
              <a:gdLst/>
              <a:ahLst/>
              <a:cxnLst/>
              <a:rect l="l" t="t" r="r" b="b"/>
              <a:pathLst>
                <a:path w="976004" h="250585">
                  <a:moveTo>
                    <a:pt x="125293" y="0"/>
                  </a:moveTo>
                  <a:lnTo>
                    <a:pt x="850712" y="0"/>
                  </a:lnTo>
                  <a:cubicBezTo>
                    <a:pt x="883941" y="0"/>
                    <a:pt x="915810" y="13200"/>
                    <a:pt x="939307" y="36697"/>
                  </a:cubicBezTo>
                  <a:cubicBezTo>
                    <a:pt x="962804" y="60194"/>
                    <a:pt x="976004" y="92063"/>
                    <a:pt x="976004" y="125293"/>
                  </a:cubicBezTo>
                  <a:lnTo>
                    <a:pt x="976004" y="125293"/>
                  </a:lnTo>
                  <a:cubicBezTo>
                    <a:pt x="976004" y="158522"/>
                    <a:pt x="962804" y="190391"/>
                    <a:pt x="939307" y="213888"/>
                  </a:cubicBezTo>
                  <a:cubicBezTo>
                    <a:pt x="915810" y="237385"/>
                    <a:pt x="883941" y="250585"/>
                    <a:pt x="850712" y="250585"/>
                  </a:cubicBezTo>
                  <a:lnTo>
                    <a:pt x="125293" y="250585"/>
                  </a:lnTo>
                  <a:cubicBezTo>
                    <a:pt x="92063" y="250585"/>
                    <a:pt x="60194" y="237385"/>
                    <a:pt x="36697" y="213888"/>
                  </a:cubicBezTo>
                  <a:cubicBezTo>
                    <a:pt x="13200" y="190391"/>
                    <a:pt x="0" y="158522"/>
                    <a:pt x="0" y="125293"/>
                  </a:cubicBezTo>
                  <a:lnTo>
                    <a:pt x="0" y="125293"/>
                  </a:lnTo>
                  <a:cubicBezTo>
                    <a:pt x="0" y="92063"/>
                    <a:pt x="13200" y="60194"/>
                    <a:pt x="36697" y="36697"/>
                  </a:cubicBezTo>
                  <a:cubicBezTo>
                    <a:pt x="60194" y="13200"/>
                    <a:pt x="92063" y="0"/>
                    <a:pt x="125293" y="0"/>
                  </a:cubicBezTo>
                  <a:close/>
                </a:path>
              </a:pathLst>
            </a:custGeom>
            <a:gradFill rotWithShape="1">
              <a:gsLst>
                <a:gs pos="0">
                  <a:srgbClr val="00569E">
                    <a:alpha val="100000"/>
                  </a:srgbClr>
                </a:gs>
                <a:gs pos="100000">
                  <a:srgbClr val="014074">
                    <a:alpha val="100000"/>
                  </a:srgbClr>
                </a:gs>
              </a:gsLst>
              <a:path path="circle">
                <a:fillToRect r="100000" b="100000"/>
              </a:path>
              <a:tileRect l="-100000" t="-100000"/>
            </a:gradFill>
            <a:ln cap="rnd">
              <a:noFill/>
              <a:prstDash val="solid"/>
              <a:round/>
            </a:ln>
          </p:spPr>
          <p:txBody>
            <a:bodyPr/>
            <a:lstStyle/>
            <a:p>
              <a:endParaRPr lang="en-US"/>
            </a:p>
          </p:txBody>
        </p:sp>
        <p:sp>
          <p:nvSpPr>
            <p:cNvPr id="27" name="TextBox 27"/>
            <p:cNvSpPr txBox="1"/>
            <p:nvPr/>
          </p:nvSpPr>
          <p:spPr>
            <a:xfrm>
              <a:off x="0" y="-66675"/>
              <a:ext cx="976004" cy="317260"/>
            </a:xfrm>
            <a:prstGeom prst="rect">
              <a:avLst/>
            </a:prstGeom>
          </p:spPr>
          <p:txBody>
            <a:bodyPr lIns="0" tIns="0" rIns="0" bIns="0" rtlCol="0" anchor="ctr"/>
            <a:lstStyle/>
            <a:p>
              <a:pPr marL="0" lvl="0" indent="0" algn="ctr">
                <a:lnSpc>
                  <a:spcPts val="3480"/>
                </a:lnSpc>
                <a:spcBef>
                  <a:spcPct val="0"/>
                </a:spcBef>
              </a:pPr>
              <a:r>
                <a:rPr lang="en-US" sz="2486" b="1" u="none" strike="noStrike">
                  <a:solidFill>
                    <a:srgbClr val="FFFFFF"/>
                  </a:solidFill>
                  <a:latin typeface="Poppins Bold"/>
                  <a:ea typeface="Poppins Bold"/>
                  <a:cs typeface="Poppins Bold"/>
                  <a:sym typeface="Poppins Bold"/>
                </a:rPr>
                <a:t>Problem 03</a:t>
              </a:r>
            </a:p>
          </p:txBody>
        </p:sp>
      </p:grpSp>
      <p:sp>
        <p:nvSpPr>
          <p:cNvPr id="28" name="TextBox 28"/>
          <p:cNvSpPr txBox="1"/>
          <p:nvPr/>
        </p:nvSpPr>
        <p:spPr>
          <a:xfrm>
            <a:off x="2255593" y="5525278"/>
            <a:ext cx="2661498" cy="1801694"/>
          </a:xfrm>
          <a:prstGeom prst="rect">
            <a:avLst/>
          </a:prstGeom>
        </p:spPr>
        <p:txBody>
          <a:bodyPr lIns="0" tIns="0" rIns="0" bIns="0" rtlCol="0" anchor="t">
            <a:spAutoFit/>
          </a:bodyPr>
          <a:lstStyle/>
          <a:p>
            <a:pPr marL="0" lvl="0" indent="0" algn="ctr">
              <a:lnSpc>
                <a:spcPts val="3594"/>
              </a:lnSpc>
              <a:spcBef>
                <a:spcPct val="0"/>
              </a:spcBef>
            </a:pPr>
            <a:r>
              <a:rPr lang="en-US" sz="2567" spc="-51" dirty="0">
                <a:solidFill>
                  <a:srgbClr val="FDFDFD"/>
                </a:solidFill>
                <a:latin typeface="Poppins"/>
                <a:ea typeface="Poppins"/>
                <a:cs typeface="Poppins"/>
                <a:sym typeface="Poppins"/>
              </a:rPr>
              <a:t>80% </a:t>
            </a:r>
            <a:r>
              <a:rPr lang="en-US" sz="2567" u="none" strike="noStrike" spc="-51" dirty="0">
                <a:solidFill>
                  <a:srgbClr val="FDFDFD"/>
                </a:solidFill>
                <a:latin typeface="Poppins"/>
                <a:ea typeface="Poppins"/>
                <a:cs typeface="Poppins"/>
                <a:sym typeface="Poppins"/>
              </a:rPr>
              <a:t>of employers prefer candidates with practical experience</a:t>
            </a:r>
          </a:p>
        </p:txBody>
      </p:sp>
      <p:sp>
        <p:nvSpPr>
          <p:cNvPr id="29" name="TextBox 29"/>
          <p:cNvSpPr txBox="1"/>
          <p:nvPr/>
        </p:nvSpPr>
        <p:spPr>
          <a:xfrm>
            <a:off x="5999225" y="5614845"/>
            <a:ext cx="2661498" cy="2249369"/>
          </a:xfrm>
          <a:prstGeom prst="rect">
            <a:avLst/>
          </a:prstGeom>
        </p:spPr>
        <p:txBody>
          <a:bodyPr lIns="0" tIns="0" rIns="0" bIns="0" rtlCol="0" anchor="t">
            <a:spAutoFit/>
          </a:bodyPr>
          <a:lstStyle/>
          <a:p>
            <a:pPr marL="0" lvl="0" indent="0" algn="ctr">
              <a:lnSpc>
                <a:spcPts val="3594"/>
              </a:lnSpc>
              <a:spcBef>
                <a:spcPct val="0"/>
              </a:spcBef>
            </a:pPr>
            <a:r>
              <a:rPr lang="en-US" sz="2567" u="none" strike="noStrike" spc="-51">
                <a:solidFill>
                  <a:srgbClr val="FDFDFD"/>
                </a:solidFill>
                <a:latin typeface="Poppins"/>
                <a:ea typeface="Poppins"/>
                <a:cs typeface="Poppins"/>
                <a:sym typeface="Poppins"/>
              </a:rPr>
              <a:t>60% of graduates struggle to transition from education to employment</a:t>
            </a:r>
          </a:p>
        </p:txBody>
      </p:sp>
      <p:sp>
        <p:nvSpPr>
          <p:cNvPr id="30" name="TextBox 30"/>
          <p:cNvSpPr txBox="1"/>
          <p:nvPr/>
        </p:nvSpPr>
        <p:spPr>
          <a:xfrm>
            <a:off x="9689588" y="5614845"/>
            <a:ext cx="2661498" cy="2249369"/>
          </a:xfrm>
          <a:prstGeom prst="rect">
            <a:avLst/>
          </a:prstGeom>
        </p:spPr>
        <p:txBody>
          <a:bodyPr lIns="0" tIns="0" rIns="0" bIns="0" rtlCol="0" anchor="t">
            <a:spAutoFit/>
          </a:bodyPr>
          <a:lstStyle/>
          <a:p>
            <a:pPr marL="0" lvl="0" indent="0" algn="ctr">
              <a:lnSpc>
                <a:spcPts val="3594"/>
              </a:lnSpc>
              <a:spcBef>
                <a:spcPct val="0"/>
              </a:spcBef>
            </a:pPr>
            <a:r>
              <a:rPr lang="en-US" sz="2567" u="none" strike="noStrike" spc="-51" dirty="0">
                <a:solidFill>
                  <a:srgbClr val="FDFDFD"/>
                </a:solidFill>
                <a:latin typeface="Poppins"/>
                <a:ea typeface="Poppins"/>
                <a:cs typeface="Poppins"/>
                <a:sym typeface="Poppins"/>
              </a:rPr>
              <a:t>Online career coaching and AI-driven hiring tools are on the rise</a:t>
            </a:r>
          </a:p>
        </p:txBody>
      </p:sp>
      <p:pic>
        <p:nvPicPr>
          <p:cNvPr id="31" name="Picture 30">
            <a:extLst>
              <a:ext uri="{FF2B5EF4-FFF2-40B4-BE49-F238E27FC236}">
                <a16:creationId xmlns:a16="http://schemas.microsoft.com/office/drawing/2014/main" id="{48CB6FEC-3525-6D33-1980-06198993DC74}"/>
              </a:ext>
            </a:extLst>
          </p:cNvPr>
          <p:cNvPicPr>
            <a:picLocks noChangeAspect="1"/>
          </p:cNvPicPr>
          <p:nvPr/>
        </p:nvPicPr>
        <p:blipFill>
          <a:blip r:embed="rId4"/>
          <a:stretch>
            <a:fillRect/>
          </a:stretch>
        </p:blipFill>
        <p:spPr>
          <a:xfrm>
            <a:off x="2683456" y="122062"/>
            <a:ext cx="3066554" cy="84132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768FD5-DD7A-43C7-8DEA-1F5DB3CB5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699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6E8FD7-966A-BF43-B98A-312A090FED44}"/>
              </a:ext>
            </a:extLst>
          </p:cNvPr>
          <p:cNvSpPr>
            <a:spLocks noGrp="1"/>
          </p:cNvSpPr>
          <p:nvPr>
            <p:ph type="title"/>
          </p:nvPr>
        </p:nvSpPr>
        <p:spPr>
          <a:xfrm>
            <a:off x="1465119" y="5555962"/>
            <a:ext cx="6506787" cy="3598070"/>
          </a:xfrm>
        </p:spPr>
        <p:txBody>
          <a:bodyPr>
            <a:normAutofit/>
          </a:bodyPr>
          <a:lstStyle/>
          <a:p>
            <a:r>
              <a:rPr lang="en-US" sz="6000"/>
              <a:t>GradNav Project Timeline (2025)</a:t>
            </a:r>
          </a:p>
        </p:txBody>
      </p:sp>
      <p:pic>
        <p:nvPicPr>
          <p:cNvPr id="5" name="Picture 4">
            <a:extLst>
              <a:ext uri="{FF2B5EF4-FFF2-40B4-BE49-F238E27FC236}">
                <a16:creationId xmlns:a16="http://schemas.microsoft.com/office/drawing/2014/main" id="{FC6C7EC6-0939-A668-C101-D6A76B45C5B0}"/>
              </a:ext>
            </a:extLst>
          </p:cNvPr>
          <p:cNvPicPr>
            <a:picLocks noChangeAspect="1"/>
          </p:cNvPicPr>
          <p:nvPr/>
        </p:nvPicPr>
        <p:blipFill>
          <a:blip r:embed="rId2"/>
          <a:srcRect t="5929"/>
          <a:stretch/>
        </p:blipFill>
        <p:spPr>
          <a:xfrm>
            <a:off x="18083" y="-11445"/>
            <a:ext cx="18287998" cy="2868945"/>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p:spPr>
      </p:pic>
      <p:sp>
        <p:nvSpPr>
          <p:cNvPr id="3" name="Content Placeholder 2">
            <a:extLst>
              <a:ext uri="{FF2B5EF4-FFF2-40B4-BE49-F238E27FC236}">
                <a16:creationId xmlns:a16="http://schemas.microsoft.com/office/drawing/2014/main" id="{6C8A9A9B-BE1E-B031-EFC2-5D0E5933670F}"/>
              </a:ext>
            </a:extLst>
          </p:cNvPr>
          <p:cNvSpPr>
            <a:spLocks noGrp="1"/>
          </p:cNvSpPr>
          <p:nvPr>
            <p:ph idx="1"/>
          </p:nvPr>
        </p:nvSpPr>
        <p:spPr>
          <a:xfrm>
            <a:off x="9143999" y="3067049"/>
            <a:ext cx="8839200" cy="7010400"/>
          </a:xfrm>
        </p:spPr>
        <p:txBody>
          <a:bodyPr anchor="ctr">
            <a:normAutofit fontScale="92500" lnSpcReduction="20000"/>
          </a:bodyPr>
          <a:lstStyle/>
          <a:p>
            <a:pPr>
              <a:lnSpc>
                <a:spcPct val="90000"/>
              </a:lnSpc>
            </a:pPr>
            <a:r>
              <a:rPr lang="en-US" sz="2800" b="1" dirty="0"/>
              <a:t>📌 Stage 1: Development (Jan – April 2025)</a:t>
            </a:r>
          </a:p>
          <a:p>
            <a:pPr>
              <a:lnSpc>
                <a:spcPct val="90000"/>
              </a:lnSpc>
              <a:buFont typeface="Arial" panose="020B0604020202020204" pitchFamily="34" charset="0"/>
              <a:buChar char="•"/>
            </a:pPr>
            <a:r>
              <a:rPr lang="en-US" sz="2800" b="1" dirty="0"/>
              <a:t>Jan – Feb:</a:t>
            </a:r>
            <a:r>
              <a:rPr lang="en-US" sz="2800" dirty="0"/>
              <a:t> Market research, competitor analysis, and business planning</a:t>
            </a:r>
          </a:p>
          <a:p>
            <a:pPr>
              <a:lnSpc>
                <a:spcPct val="90000"/>
              </a:lnSpc>
              <a:buFont typeface="Arial" panose="020B0604020202020204" pitchFamily="34" charset="0"/>
              <a:buChar char="•"/>
            </a:pPr>
            <a:r>
              <a:rPr lang="en-US" sz="2800" b="1" dirty="0"/>
              <a:t>March – April:</a:t>
            </a:r>
            <a:r>
              <a:rPr lang="en-US" sz="2800" dirty="0"/>
              <a:t> Website development &amp; branding (GradNav website launch)</a:t>
            </a:r>
          </a:p>
          <a:p>
            <a:pPr marL="0" indent="0">
              <a:lnSpc>
                <a:spcPct val="90000"/>
              </a:lnSpc>
              <a:buNone/>
            </a:pPr>
            <a:endParaRPr lang="en-US" sz="2800" dirty="0"/>
          </a:p>
          <a:p>
            <a:pPr>
              <a:lnSpc>
                <a:spcPct val="90000"/>
              </a:lnSpc>
            </a:pPr>
            <a:r>
              <a:rPr lang="en-US" sz="2800" b="1" dirty="0"/>
              <a:t>📌 Stage 2: Beta Testing &amp; Platform Expansion (April – Aug 2025)</a:t>
            </a:r>
          </a:p>
          <a:p>
            <a:pPr>
              <a:lnSpc>
                <a:spcPct val="90000"/>
              </a:lnSpc>
              <a:buFont typeface="Arial" panose="020B0604020202020204" pitchFamily="34" charset="0"/>
              <a:buChar char="•"/>
            </a:pPr>
            <a:r>
              <a:rPr lang="en-US" sz="2800" b="1" dirty="0"/>
              <a:t>April – June:</a:t>
            </a:r>
            <a:r>
              <a:rPr lang="en-US" sz="2800" dirty="0"/>
              <a:t> Develop core platform features (AI interviews, career courses, user dashboards)</a:t>
            </a:r>
          </a:p>
          <a:p>
            <a:pPr>
              <a:lnSpc>
                <a:spcPct val="90000"/>
              </a:lnSpc>
              <a:buFont typeface="Arial" panose="020B0604020202020204" pitchFamily="34" charset="0"/>
              <a:buChar char="•"/>
            </a:pPr>
            <a:r>
              <a:rPr lang="en-US" sz="2800" b="1" dirty="0"/>
              <a:t>July:</a:t>
            </a:r>
            <a:r>
              <a:rPr lang="en-US" sz="2800" dirty="0"/>
              <a:t> Beta testing with early users (universities &amp; fresh graduates)</a:t>
            </a:r>
          </a:p>
          <a:p>
            <a:pPr>
              <a:lnSpc>
                <a:spcPct val="90000"/>
              </a:lnSpc>
              <a:buFont typeface="Arial" panose="020B0604020202020204" pitchFamily="34" charset="0"/>
              <a:buChar char="•"/>
            </a:pPr>
            <a:r>
              <a:rPr lang="en-US" sz="2800" b="1" dirty="0"/>
              <a:t>Aug:</a:t>
            </a:r>
            <a:r>
              <a:rPr lang="en-US" sz="2800" dirty="0"/>
              <a:t> Refinements based on user feedback, marketing &amp; partnerships</a:t>
            </a:r>
          </a:p>
          <a:p>
            <a:pPr>
              <a:lnSpc>
                <a:spcPct val="90000"/>
              </a:lnSpc>
            </a:pPr>
            <a:r>
              <a:rPr lang="en-US" sz="2800" b="1" dirty="0"/>
              <a:t>📌 Stage 3: Mobile App Launch &amp; Growth (Aug – Dec 2025)</a:t>
            </a:r>
          </a:p>
          <a:p>
            <a:pPr>
              <a:lnSpc>
                <a:spcPct val="90000"/>
              </a:lnSpc>
              <a:buFont typeface="Arial" panose="020B0604020202020204" pitchFamily="34" charset="0"/>
              <a:buChar char="•"/>
            </a:pPr>
            <a:r>
              <a:rPr lang="en-US" sz="2800" b="1" dirty="0"/>
              <a:t>Aug-Oct :</a:t>
            </a:r>
            <a:r>
              <a:rPr lang="en-US" sz="2800" dirty="0"/>
              <a:t> Final mobile app development, integration &amp; testing</a:t>
            </a:r>
          </a:p>
          <a:p>
            <a:pPr>
              <a:lnSpc>
                <a:spcPct val="90000"/>
              </a:lnSpc>
              <a:buFont typeface="Arial" panose="020B0604020202020204" pitchFamily="34" charset="0"/>
              <a:buChar char="•"/>
            </a:pPr>
            <a:r>
              <a:rPr lang="en-US" sz="2800" b="1" dirty="0"/>
              <a:t>Nov- Dec:</a:t>
            </a:r>
            <a:r>
              <a:rPr lang="en-US" sz="2800" dirty="0"/>
              <a:t> Official </a:t>
            </a:r>
            <a:r>
              <a:rPr lang="en-US" sz="2800" b="1" dirty="0"/>
              <a:t>GradNav Mobile App Launch</a:t>
            </a:r>
            <a:r>
              <a:rPr lang="en-US" sz="2800" dirty="0"/>
              <a:t> + marketing campaign</a:t>
            </a:r>
          </a:p>
          <a:p>
            <a:pPr>
              <a:lnSpc>
                <a:spcPct val="90000"/>
              </a:lnSpc>
              <a:buFont typeface="Arial" panose="020B0604020202020204" pitchFamily="34" charset="0"/>
              <a:buChar char="•"/>
            </a:pPr>
            <a:r>
              <a:rPr lang="en-US" sz="2800" b="1" dirty="0"/>
              <a:t>Post-Launch:</a:t>
            </a:r>
            <a:r>
              <a:rPr lang="en-US" sz="2800" dirty="0"/>
              <a:t> Scale operations, onboarding partnerships, and continuous feature updates</a:t>
            </a:r>
          </a:p>
          <a:p>
            <a:pPr>
              <a:lnSpc>
                <a:spcPct val="90000"/>
              </a:lnSpc>
            </a:pPr>
            <a:endParaRPr lang="en-US" sz="1400" dirty="0"/>
          </a:p>
        </p:txBody>
      </p:sp>
    </p:spTree>
    <p:extLst>
      <p:ext uri="{BB962C8B-B14F-4D97-AF65-F5344CB8AC3E}">
        <p14:creationId xmlns:p14="http://schemas.microsoft.com/office/powerpoint/2010/main" val="1304552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2123887" y="-2346523"/>
            <a:ext cx="4693046" cy="4693046"/>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txBody>
            <a:bodyPr/>
            <a:lstStyle/>
            <a:p>
              <a:endParaRPr lang="en-US"/>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0239603" y="1122782"/>
            <a:ext cx="7019697" cy="10556306"/>
            <a:chOff x="0" y="0"/>
            <a:chExt cx="660400" cy="993118"/>
          </a:xfrm>
        </p:grpSpPr>
        <p:sp>
          <p:nvSpPr>
            <p:cNvPr id="6" name="Freeform 6"/>
            <p:cNvSpPr/>
            <p:nvPr/>
          </p:nvSpPr>
          <p:spPr>
            <a:xfrm>
              <a:off x="0" y="0"/>
              <a:ext cx="660400" cy="993118"/>
            </a:xfrm>
            <a:custGeom>
              <a:avLst/>
              <a:gdLst/>
              <a:ahLst/>
              <a:cxnLst/>
              <a:rect l="l" t="t" r="r" b="b"/>
              <a:pathLst>
                <a:path w="660400" h="993118">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2507"/>
                  </a:cubicBezTo>
                  <a:lnTo>
                    <a:pt x="660400" y="993118"/>
                  </a:lnTo>
                  <a:lnTo>
                    <a:pt x="0" y="993118"/>
                  </a:lnTo>
                  <a:lnTo>
                    <a:pt x="0" y="332998"/>
                  </a:lnTo>
                  <a:cubicBezTo>
                    <a:pt x="1782" y="185660"/>
                    <a:pt x="93019" y="64045"/>
                    <a:pt x="220252" y="19070"/>
                  </a:cubicBezTo>
                  <a:close/>
                </a:path>
              </a:pathLst>
            </a:custGeom>
            <a:solidFill>
              <a:srgbClr val="145DA0"/>
            </a:solidFill>
          </p:spPr>
          <p:txBody>
            <a:bodyPr/>
            <a:lstStyle/>
            <a:p>
              <a:endParaRPr lang="en-US"/>
            </a:p>
          </p:txBody>
        </p:sp>
        <p:sp>
          <p:nvSpPr>
            <p:cNvPr id="7" name="TextBox 7"/>
            <p:cNvSpPr txBox="1"/>
            <p:nvPr/>
          </p:nvSpPr>
          <p:spPr>
            <a:xfrm>
              <a:off x="0" y="88900"/>
              <a:ext cx="660400" cy="904218"/>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a:grpSpLocks noChangeAspect="1"/>
          </p:cNvGrpSpPr>
          <p:nvPr/>
        </p:nvGrpSpPr>
        <p:grpSpPr>
          <a:xfrm>
            <a:off x="10614313" y="1459818"/>
            <a:ext cx="6270276" cy="6270276"/>
            <a:chOff x="0" y="0"/>
            <a:chExt cx="8916670" cy="8916670"/>
          </a:xfrm>
        </p:grpSpPr>
        <p:sp>
          <p:nvSpPr>
            <p:cNvPr id="9" name="Freeform 9"/>
            <p:cNvSpPr/>
            <p:nvPr/>
          </p:nvSpPr>
          <p:spPr>
            <a:xfrm>
              <a:off x="6350" y="6350"/>
              <a:ext cx="8903970" cy="8903970"/>
            </a:xfrm>
            <a:custGeom>
              <a:avLst/>
              <a:gdLst/>
              <a:ahLst/>
              <a:cxnLst/>
              <a:rect l="l" t="t" r="r" b="b"/>
              <a:pathLst>
                <a:path w="8903970" h="8903970">
                  <a:moveTo>
                    <a:pt x="4451350" y="8903970"/>
                  </a:moveTo>
                  <a:cubicBezTo>
                    <a:pt x="1997710" y="8903970"/>
                    <a:pt x="0" y="6906260"/>
                    <a:pt x="0" y="4451350"/>
                  </a:cubicBezTo>
                  <a:cubicBezTo>
                    <a:pt x="0" y="1996440"/>
                    <a:pt x="1997710" y="0"/>
                    <a:pt x="4451350" y="0"/>
                  </a:cubicBezTo>
                  <a:cubicBezTo>
                    <a:pt x="6904990" y="0"/>
                    <a:pt x="8903970" y="1997710"/>
                    <a:pt x="8903970" y="4451350"/>
                  </a:cubicBezTo>
                  <a:cubicBezTo>
                    <a:pt x="8903970" y="6904990"/>
                    <a:pt x="6906260" y="8903970"/>
                    <a:pt x="4451350" y="8903970"/>
                  </a:cubicBezTo>
                  <a:close/>
                  <a:moveTo>
                    <a:pt x="4451350" y="19050"/>
                  </a:moveTo>
                  <a:cubicBezTo>
                    <a:pt x="2007870" y="19050"/>
                    <a:pt x="19050" y="2007870"/>
                    <a:pt x="19050" y="4451350"/>
                  </a:cubicBezTo>
                  <a:cubicBezTo>
                    <a:pt x="19050" y="6894830"/>
                    <a:pt x="2007870" y="8883650"/>
                    <a:pt x="4451350" y="8883650"/>
                  </a:cubicBezTo>
                  <a:cubicBezTo>
                    <a:pt x="6894830" y="8883650"/>
                    <a:pt x="8883650" y="6894830"/>
                    <a:pt x="8883650" y="4451350"/>
                  </a:cubicBezTo>
                  <a:cubicBezTo>
                    <a:pt x="8883650" y="2007870"/>
                    <a:pt x="6896100" y="19050"/>
                    <a:pt x="4451350" y="19050"/>
                  </a:cubicBezTo>
                  <a:close/>
                </a:path>
              </a:pathLst>
            </a:custGeom>
            <a:solidFill>
              <a:srgbClr val="FFFFFF"/>
            </a:solidFill>
          </p:spPr>
          <p:txBody>
            <a:bodyPr/>
            <a:lstStyle/>
            <a:p>
              <a:endParaRPr lang="en-US"/>
            </a:p>
          </p:txBody>
        </p:sp>
        <p:sp>
          <p:nvSpPr>
            <p:cNvPr id="10" name="Freeform 10"/>
            <p:cNvSpPr/>
            <p:nvPr/>
          </p:nvSpPr>
          <p:spPr>
            <a:xfrm>
              <a:off x="154940" y="154940"/>
              <a:ext cx="8605520" cy="8605520"/>
            </a:xfrm>
            <a:custGeom>
              <a:avLst/>
              <a:gdLst/>
              <a:ahLst/>
              <a:cxnLst/>
              <a:rect l="l" t="t" r="r" b="b"/>
              <a:pathLst>
                <a:path w="8605520" h="8605520">
                  <a:moveTo>
                    <a:pt x="8605520" y="4302760"/>
                  </a:moveTo>
                  <a:cubicBezTo>
                    <a:pt x="8605520" y="6678930"/>
                    <a:pt x="6678930" y="8605520"/>
                    <a:pt x="4302760" y="8605520"/>
                  </a:cubicBezTo>
                  <a:cubicBezTo>
                    <a:pt x="1926590" y="8605520"/>
                    <a:pt x="0" y="6680200"/>
                    <a:pt x="0" y="4302760"/>
                  </a:cubicBezTo>
                  <a:cubicBezTo>
                    <a:pt x="0" y="1925320"/>
                    <a:pt x="1926590" y="0"/>
                    <a:pt x="4302760" y="0"/>
                  </a:cubicBezTo>
                  <a:cubicBezTo>
                    <a:pt x="6678930" y="0"/>
                    <a:pt x="8605520" y="1926590"/>
                    <a:pt x="8605520" y="4302760"/>
                  </a:cubicBezTo>
                  <a:close/>
                </a:path>
              </a:pathLst>
            </a:custGeom>
            <a:blipFill>
              <a:blip r:embed="rId2"/>
              <a:stretch>
                <a:fillRect l="-25046" r="-25046"/>
              </a:stretch>
            </a:blipFill>
          </p:spPr>
          <p:txBody>
            <a:bodyPr/>
            <a:lstStyle/>
            <a:p>
              <a:endParaRPr lang="en-US"/>
            </a:p>
          </p:txBody>
        </p:sp>
      </p:grpSp>
      <p:sp>
        <p:nvSpPr>
          <p:cNvPr id="11" name="Freeform 11"/>
          <p:cNvSpPr/>
          <p:nvPr/>
        </p:nvSpPr>
        <p:spPr>
          <a:xfrm>
            <a:off x="533973" y="4281950"/>
            <a:ext cx="984373" cy="984373"/>
          </a:xfrm>
          <a:custGeom>
            <a:avLst/>
            <a:gdLst/>
            <a:ahLst/>
            <a:cxnLst/>
            <a:rect l="l" t="t" r="r" b="b"/>
            <a:pathLst>
              <a:path w="984373" h="984373">
                <a:moveTo>
                  <a:pt x="0" y="0"/>
                </a:moveTo>
                <a:lnTo>
                  <a:pt x="984372" y="0"/>
                </a:lnTo>
                <a:lnTo>
                  <a:pt x="984372" y="984372"/>
                </a:lnTo>
                <a:lnTo>
                  <a:pt x="0" y="98437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TextBox 12"/>
          <p:cNvSpPr txBox="1"/>
          <p:nvPr/>
        </p:nvSpPr>
        <p:spPr>
          <a:xfrm>
            <a:off x="1518345" y="2273750"/>
            <a:ext cx="6565095" cy="768902"/>
          </a:xfrm>
          <a:prstGeom prst="rect">
            <a:avLst/>
          </a:prstGeom>
        </p:spPr>
        <p:txBody>
          <a:bodyPr lIns="0" tIns="0" rIns="0" bIns="0" rtlCol="0" anchor="t">
            <a:spAutoFit/>
          </a:bodyPr>
          <a:lstStyle/>
          <a:p>
            <a:pPr algn="l">
              <a:lnSpc>
                <a:spcPts val="6300"/>
              </a:lnSpc>
              <a:spcBef>
                <a:spcPct val="0"/>
              </a:spcBef>
            </a:pPr>
            <a:r>
              <a:rPr lang="en-US" sz="4500">
                <a:solidFill>
                  <a:srgbClr val="051D40"/>
                </a:solidFill>
                <a:latin typeface="Montserrat"/>
                <a:ea typeface="Montserrat"/>
                <a:cs typeface="Montserrat"/>
                <a:sym typeface="Montserrat"/>
              </a:rPr>
              <a:t>Monetization Strategy</a:t>
            </a:r>
          </a:p>
        </p:txBody>
      </p:sp>
      <p:sp>
        <p:nvSpPr>
          <p:cNvPr id="13" name="TextBox 13"/>
          <p:cNvSpPr txBox="1"/>
          <p:nvPr/>
        </p:nvSpPr>
        <p:spPr>
          <a:xfrm>
            <a:off x="2021592" y="4518757"/>
            <a:ext cx="8414772" cy="443078"/>
          </a:xfrm>
          <a:prstGeom prst="rect">
            <a:avLst/>
          </a:prstGeom>
        </p:spPr>
        <p:txBody>
          <a:bodyPr lIns="0" tIns="0" rIns="0" bIns="0" rtlCol="0" anchor="t">
            <a:spAutoFit/>
          </a:bodyPr>
          <a:lstStyle/>
          <a:p>
            <a:pPr marL="0" lvl="0" indent="0" algn="l">
              <a:lnSpc>
                <a:spcPts val="3403"/>
              </a:lnSpc>
              <a:spcBef>
                <a:spcPct val="0"/>
              </a:spcBef>
            </a:pPr>
            <a:r>
              <a:rPr lang="en-US" sz="2430" b="1" spc="-48">
                <a:solidFill>
                  <a:srgbClr val="051D40"/>
                </a:solidFill>
                <a:latin typeface="Poppins Bold"/>
                <a:ea typeface="Poppins Bold"/>
                <a:cs typeface="Poppins Bold"/>
                <a:sym typeface="Poppins Bold"/>
              </a:rPr>
              <a:t>S</a:t>
            </a:r>
            <a:r>
              <a:rPr lang="en-US" sz="2430" b="1" u="none" strike="noStrike" spc="-48">
                <a:solidFill>
                  <a:srgbClr val="051D40"/>
                </a:solidFill>
                <a:latin typeface="Poppins Bold"/>
                <a:ea typeface="Poppins Bold"/>
                <a:cs typeface="Poppins Bold"/>
                <a:sym typeface="Poppins Bold"/>
              </a:rPr>
              <a:t>ubscription Plans –</a:t>
            </a:r>
            <a:r>
              <a:rPr lang="en-US" sz="2430" u="none" strike="noStrike" spc="-48">
                <a:solidFill>
                  <a:srgbClr val="051D40"/>
                </a:solidFill>
                <a:latin typeface="Poppins"/>
                <a:ea typeface="Poppins"/>
                <a:cs typeface="Poppins"/>
                <a:sym typeface="Poppins"/>
              </a:rPr>
              <a:t> Access premium courses &amp; tools</a:t>
            </a:r>
          </a:p>
        </p:txBody>
      </p:sp>
      <p:sp>
        <p:nvSpPr>
          <p:cNvPr id="14" name="TextBox 14"/>
          <p:cNvSpPr txBox="1"/>
          <p:nvPr/>
        </p:nvSpPr>
        <p:spPr>
          <a:xfrm>
            <a:off x="1518345" y="3302207"/>
            <a:ext cx="4710632" cy="415546"/>
          </a:xfrm>
          <a:prstGeom prst="rect">
            <a:avLst/>
          </a:prstGeom>
        </p:spPr>
        <p:txBody>
          <a:bodyPr lIns="0" tIns="0" rIns="0" bIns="0" rtlCol="0" anchor="t">
            <a:spAutoFit/>
          </a:bodyPr>
          <a:lstStyle/>
          <a:p>
            <a:pPr algn="l">
              <a:lnSpc>
                <a:spcPts val="3480"/>
              </a:lnSpc>
              <a:spcBef>
                <a:spcPct val="0"/>
              </a:spcBef>
            </a:pPr>
            <a:r>
              <a:rPr lang="en-US" sz="2486">
                <a:solidFill>
                  <a:srgbClr val="051D40"/>
                </a:solidFill>
                <a:latin typeface="Montserrat"/>
                <a:ea typeface="Montserrat"/>
                <a:cs typeface="Montserrat"/>
                <a:sym typeface="Montserrat"/>
              </a:rPr>
              <a:t>Sustainable &amp; Scalable Model</a:t>
            </a:r>
          </a:p>
        </p:txBody>
      </p:sp>
      <p:sp>
        <p:nvSpPr>
          <p:cNvPr id="15" name="TextBox 15"/>
          <p:cNvSpPr txBox="1"/>
          <p:nvPr/>
        </p:nvSpPr>
        <p:spPr>
          <a:xfrm>
            <a:off x="2021592" y="5685735"/>
            <a:ext cx="8414772" cy="443078"/>
          </a:xfrm>
          <a:prstGeom prst="rect">
            <a:avLst/>
          </a:prstGeom>
        </p:spPr>
        <p:txBody>
          <a:bodyPr lIns="0" tIns="0" rIns="0" bIns="0" rtlCol="0" anchor="t">
            <a:spAutoFit/>
          </a:bodyPr>
          <a:lstStyle/>
          <a:p>
            <a:pPr marL="0" lvl="0" indent="0" algn="l">
              <a:lnSpc>
                <a:spcPts val="3403"/>
              </a:lnSpc>
              <a:spcBef>
                <a:spcPct val="0"/>
              </a:spcBef>
            </a:pPr>
            <a:r>
              <a:rPr lang="en-US" sz="2430" b="1" u="none" strike="noStrike" spc="-48">
                <a:solidFill>
                  <a:srgbClr val="051D40"/>
                </a:solidFill>
                <a:latin typeface="Poppins Bold"/>
                <a:ea typeface="Poppins Bold"/>
                <a:cs typeface="Poppins Bold"/>
                <a:sym typeface="Poppins Bold"/>
              </a:rPr>
              <a:t>One-time Fees –</a:t>
            </a:r>
            <a:r>
              <a:rPr lang="en-US" sz="2430" u="none" strike="noStrike" spc="-48">
                <a:solidFill>
                  <a:srgbClr val="051D40"/>
                </a:solidFill>
                <a:latin typeface="Poppins"/>
                <a:ea typeface="Poppins"/>
                <a:cs typeface="Poppins"/>
                <a:sym typeface="Poppins"/>
              </a:rPr>
              <a:t> Pay for expert-led interview sessions</a:t>
            </a:r>
          </a:p>
        </p:txBody>
      </p:sp>
      <p:sp>
        <p:nvSpPr>
          <p:cNvPr id="16" name="TextBox 16"/>
          <p:cNvSpPr txBox="1"/>
          <p:nvPr/>
        </p:nvSpPr>
        <p:spPr>
          <a:xfrm>
            <a:off x="2021592" y="6849493"/>
            <a:ext cx="8414772" cy="871703"/>
          </a:xfrm>
          <a:prstGeom prst="rect">
            <a:avLst/>
          </a:prstGeom>
        </p:spPr>
        <p:txBody>
          <a:bodyPr lIns="0" tIns="0" rIns="0" bIns="0" rtlCol="0" anchor="t">
            <a:spAutoFit/>
          </a:bodyPr>
          <a:lstStyle/>
          <a:p>
            <a:pPr marL="0" lvl="0" indent="0" algn="l">
              <a:lnSpc>
                <a:spcPts val="3403"/>
              </a:lnSpc>
              <a:spcBef>
                <a:spcPct val="0"/>
              </a:spcBef>
            </a:pPr>
            <a:r>
              <a:rPr lang="en-US" sz="2430" b="1" u="none" strike="noStrike" spc="-48">
                <a:solidFill>
                  <a:srgbClr val="051D40"/>
                </a:solidFill>
                <a:latin typeface="Poppins Bold"/>
                <a:ea typeface="Poppins Bold"/>
                <a:cs typeface="Poppins Bold"/>
                <a:sym typeface="Poppins Bold"/>
              </a:rPr>
              <a:t>Corporate Partnerships –</a:t>
            </a:r>
            <a:r>
              <a:rPr lang="en-US" sz="2430" u="none" strike="noStrike" spc="-48">
                <a:solidFill>
                  <a:srgbClr val="051D40"/>
                </a:solidFill>
                <a:latin typeface="Poppins"/>
                <a:ea typeface="Poppins"/>
                <a:cs typeface="Poppins"/>
                <a:sym typeface="Poppins"/>
              </a:rPr>
              <a:t> Connect companies with top talent.</a:t>
            </a:r>
          </a:p>
        </p:txBody>
      </p:sp>
      <p:sp>
        <p:nvSpPr>
          <p:cNvPr id="17" name="TextBox 17"/>
          <p:cNvSpPr txBox="1"/>
          <p:nvPr/>
        </p:nvSpPr>
        <p:spPr>
          <a:xfrm>
            <a:off x="2021592" y="8438657"/>
            <a:ext cx="8414772" cy="871703"/>
          </a:xfrm>
          <a:prstGeom prst="rect">
            <a:avLst/>
          </a:prstGeom>
        </p:spPr>
        <p:txBody>
          <a:bodyPr lIns="0" tIns="0" rIns="0" bIns="0" rtlCol="0" anchor="t">
            <a:spAutoFit/>
          </a:bodyPr>
          <a:lstStyle/>
          <a:p>
            <a:pPr marL="0" lvl="0" indent="0" algn="l">
              <a:lnSpc>
                <a:spcPts val="3403"/>
              </a:lnSpc>
              <a:spcBef>
                <a:spcPct val="0"/>
              </a:spcBef>
            </a:pPr>
            <a:r>
              <a:rPr lang="en-US" sz="2430" b="1" u="none" strike="noStrike" spc="-48">
                <a:solidFill>
                  <a:srgbClr val="051D40"/>
                </a:solidFill>
                <a:latin typeface="Poppins Bold"/>
                <a:ea typeface="Poppins Bold"/>
                <a:cs typeface="Poppins Bold"/>
                <a:sym typeface="Poppins Bold"/>
              </a:rPr>
              <a:t>Freemium Model –</a:t>
            </a:r>
            <a:r>
              <a:rPr lang="en-US" sz="2430" u="none" strike="noStrike" spc="-48">
                <a:solidFill>
                  <a:srgbClr val="051D40"/>
                </a:solidFill>
                <a:latin typeface="Poppins"/>
                <a:ea typeface="Poppins"/>
                <a:cs typeface="Poppins"/>
                <a:sym typeface="Poppins"/>
              </a:rPr>
              <a:t> Basic access for free, premium upgrades available</a:t>
            </a:r>
          </a:p>
        </p:txBody>
      </p:sp>
      <p:sp>
        <p:nvSpPr>
          <p:cNvPr id="18" name="Freeform 18"/>
          <p:cNvSpPr/>
          <p:nvPr/>
        </p:nvSpPr>
        <p:spPr>
          <a:xfrm>
            <a:off x="533973" y="5633718"/>
            <a:ext cx="877197" cy="864438"/>
          </a:xfrm>
          <a:custGeom>
            <a:avLst/>
            <a:gdLst/>
            <a:ahLst/>
            <a:cxnLst/>
            <a:rect l="l" t="t" r="r" b="b"/>
            <a:pathLst>
              <a:path w="877197" h="864438">
                <a:moveTo>
                  <a:pt x="0" y="0"/>
                </a:moveTo>
                <a:lnTo>
                  <a:pt x="877197" y="0"/>
                </a:lnTo>
                <a:lnTo>
                  <a:pt x="877197" y="864438"/>
                </a:lnTo>
                <a:lnTo>
                  <a:pt x="0" y="864438"/>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19" name="Freeform 19"/>
          <p:cNvSpPr/>
          <p:nvPr/>
        </p:nvSpPr>
        <p:spPr>
          <a:xfrm>
            <a:off x="533973" y="6881627"/>
            <a:ext cx="877197" cy="877197"/>
          </a:xfrm>
          <a:custGeom>
            <a:avLst/>
            <a:gdLst/>
            <a:ahLst/>
            <a:cxnLst/>
            <a:rect l="l" t="t" r="r" b="b"/>
            <a:pathLst>
              <a:path w="877197" h="877197">
                <a:moveTo>
                  <a:pt x="0" y="0"/>
                </a:moveTo>
                <a:lnTo>
                  <a:pt x="877197" y="0"/>
                </a:lnTo>
                <a:lnTo>
                  <a:pt x="877197" y="877197"/>
                </a:lnTo>
                <a:lnTo>
                  <a:pt x="0" y="877197"/>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20" name="Freeform 20"/>
          <p:cNvSpPr/>
          <p:nvPr/>
        </p:nvSpPr>
        <p:spPr>
          <a:xfrm>
            <a:off x="570124" y="8514857"/>
            <a:ext cx="1043429" cy="743443"/>
          </a:xfrm>
          <a:custGeom>
            <a:avLst/>
            <a:gdLst/>
            <a:ahLst/>
            <a:cxnLst/>
            <a:rect l="l" t="t" r="r" b="b"/>
            <a:pathLst>
              <a:path w="1043429" h="743443">
                <a:moveTo>
                  <a:pt x="0" y="0"/>
                </a:moveTo>
                <a:lnTo>
                  <a:pt x="1043429" y="0"/>
                </a:lnTo>
                <a:lnTo>
                  <a:pt x="1043429" y="743443"/>
                </a:lnTo>
                <a:lnTo>
                  <a:pt x="0" y="743443"/>
                </a:lnTo>
                <a:lnTo>
                  <a:pt x="0" y="0"/>
                </a:lnTo>
                <a:close/>
              </a:path>
            </a:pathLst>
          </a:custGeom>
          <a:blipFill>
            <a:blip r:embed="rId9"/>
            <a:stretch>
              <a:fillRect/>
            </a:stretch>
          </a:blipFill>
          <a:ln cap="sq">
            <a:noFill/>
            <a:prstDash val="solid"/>
            <a:miter/>
          </a:ln>
        </p:spPr>
        <p:txBody>
          <a:bodyPr/>
          <a:lstStyle/>
          <a:p>
            <a:endParaRPr lang="en-US"/>
          </a:p>
        </p:txBody>
      </p:sp>
      <p:pic>
        <p:nvPicPr>
          <p:cNvPr id="21" name="Picture 20">
            <a:extLst>
              <a:ext uri="{FF2B5EF4-FFF2-40B4-BE49-F238E27FC236}">
                <a16:creationId xmlns:a16="http://schemas.microsoft.com/office/drawing/2014/main" id="{2C7DE7FB-B5A5-58A1-A6FB-D54EC964A460}"/>
              </a:ext>
            </a:extLst>
          </p:cNvPr>
          <p:cNvPicPr>
            <a:picLocks noChangeAspect="1"/>
          </p:cNvPicPr>
          <p:nvPr/>
        </p:nvPicPr>
        <p:blipFill>
          <a:blip r:embed="rId10"/>
          <a:stretch>
            <a:fillRect/>
          </a:stretch>
        </p:blipFill>
        <p:spPr>
          <a:xfrm>
            <a:off x="3073258" y="273716"/>
            <a:ext cx="3066554" cy="84132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sp>
        <p:nvSpPr>
          <p:cNvPr id="3" name="Freeform 3"/>
          <p:cNvSpPr/>
          <p:nvPr/>
        </p:nvSpPr>
        <p:spPr>
          <a:xfrm rot="5400000">
            <a:off x="8990215" y="810330"/>
            <a:ext cx="8541900" cy="8666340"/>
          </a:xfrm>
          <a:custGeom>
            <a:avLst/>
            <a:gdLst/>
            <a:ahLst/>
            <a:cxnLst/>
            <a:rect l="l" t="t" r="r" b="b"/>
            <a:pathLst>
              <a:path w="8541900" h="8666340">
                <a:moveTo>
                  <a:pt x="0" y="0"/>
                </a:moveTo>
                <a:lnTo>
                  <a:pt x="8541901" y="0"/>
                </a:lnTo>
                <a:lnTo>
                  <a:pt x="8541901" y="8666340"/>
                </a:lnTo>
                <a:lnTo>
                  <a:pt x="0" y="8666340"/>
                </a:lnTo>
                <a:lnTo>
                  <a:pt x="0" y="0"/>
                </a:lnTo>
                <a:close/>
              </a:path>
            </a:pathLst>
          </a:custGeom>
          <a:blipFill>
            <a:blip r:embed="rId3">
              <a:alphaModFix amt="14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5400000">
            <a:off x="2832861" y="810330"/>
            <a:ext cx="8541900" cy="8666340"/>
          </a:xfrm>
          <a:custGeom>
            <a:avLst/>
            <a:gdLst/>
            <a:ahLst/>
            <a:cxnLst/>
            <a:rect l="l" t="t" r="r" b="b"/>
            <a:pathLst>
              <a:path w="8541900" h="8666340">
                <a:moveTo>
                  <a:pt x="0" y="0"/>
                </a:moveTo>
                <a:lnTo>
                  <a:pt x="8541900" y="0"/>
                </a:lnTo>
                <a:lnTo>
                  <a:pt x="8541900" y="8666340"/>
                </a:lnTo>
                <a:lnTo>
                  <a:pt x="0" y="8666340"/>
                </a:lnTo>
                <a:lnTo>
                  <a:pt x="0" y="0"/>
                </a:lnTo>
                <a:close/>
              </a:path>
            </a:pathLst>
          </a:custGeom>
          <a:blipFill>
            <a:blip r:embed="rId3">
              <a:alphaModFix amt="14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5" name="Group 5"/>
          <p:cNvGrpSpPr/>
          <p:nvPr/>
        </p:nvGrpSpPr>
        <p:grpSpPr>
          <a:xfrm>
            <a:off x="3061529" y="2937389"/>
            <a:ext cx="12164941" cy="4412223"/>
            <a:chOff x="0" y="0"/>
            <a:chExt cx="3203935" cy="1162067"/>
          </a:xfrm>
        </p:grpSpPr>
        <p:sp>
          <p:nvSpPr>
            <p:cNvPr id="6" name="Freeform 6"/>
            <p:cNvSpPr/>
            <p:nvPr/>
          </p:nvSpPr>
          <p:spPr>
            <a:xfrm>
              <a:off x="0" y="0"/>
              <a:ext cx="3203935" cy="1162067"/>
            </a:xfrm>
            <a:custGeom>
              <a:avLst/>
              <a:gdLst/>
              <a:ahLst/>
              <a:cxnLst/>
              <a:rect l="l" t="t" r="r" b="b"/>
              <a:pathLst>
                <a:path w="3203935" h="1162067">
                  <a:moveTo>
                    <a:pt x="0" y="0"/>
                  </a:moveTo>
                  <a:lnTo>
                    <a:pt x="3203935" y="0"/>
                  </a:lnTo>
                  <a:lnTo>
                    <a:pt x="3203935" y="1162067"/>
                  </a:lnTo>
                  <a:lnTo>
                    <a:pt x="0" y="1162067"/>
                  </a:lnTo>
                  <a:close/>
                </a:path>
              </a:pathLst>
            </a:custGeom>
            <a:solidFill>
              <a:srgbClr val="145DA0"/>
            </a:solidFill>
            <a:ln w="38100" cap="sq">
              <a:solidFill>
                <a:srgbClr val="FFFFFF"/>
              </a:solidFill>
              <a:prstDash val="solid"/>
              <a:miter/>
            </a:ln>
          </p:spPr>
          <p:txBody>
            <a:bodyPr/>
            <a:lstStyle/>
            <a:p>
              <a:endParaRPr lang="en-US"/>
            </a:p>
          </p:txBody>
        </p:sp>
        <p:sp>
          <p:nvSpPr>
            <p:cNvPr id="7" name="TextBox 7"/>
            <p:cNvSpPr txBox="1"/>
            <p:nvPr/>
          </p:nvSpPr>
          <p:spPr>
            <a:xfrm>
              <a:off x="0" y="-38100"/>
              <a:ext cx="3203935" cy="1200167"/>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3332775" y="3401096"/>
            <a:ext cx="11622449" cy="1138321"/>
          </a:xfrm>
          <a:prstGeom prst="rect">
            <a:avLst/>
          </a:prstGeom>
        </p:spPr>
        <p:txBody>
          <a:bodyPr lIns="0" tIns="0" rIns="0" bIns="0" rtlCol="0" anchor="t">
            <a:spAutoFit/>
          </a:bodyPr>
          <a:lstStyle/>
          <a:p>
            <a:pPr marL="0" lvl="0" indent="0" algn="ctr">
              <a:lnSpc>
                <a:spcPts val="9182"/>
              </a:lnSpc>
              <a:spcBef>
                <a:spcPct val="0"/>
              </a:spcBef>
            </a:pPr>
            <a:r>
              <a:rPr lang="en-US" sz="6559" b="1">
                <a:solidFill>
                  <a:srgbClr val="FFFFFF"/>
                </a:solidFill>
                <a:latin typeface="Montserrat Bold"/>
                <a:ea typeface="Montserrat Bold"/>
                <a:cs typeface="Montserrat Bold"/>
                <a:sym typeface="Montserrat Bold"/>
              </a:rPr>
              <a:t>TAKE THE NEXT STEP</a:t>
            </a:r>
          </a:p>
        </p:txBody>
      </p:sp>
      <p:sp>
        <p:nvSpPr>
          <p:cNvPr id="9" name="TextBox 9"/>
          <p:cNvSpPr txBox="1"/>
          <p:nvPr/>
        </p:nvSpPr>
        <p:spPr>
          <a:xfrm>
            <a:off x="4536264" y="5282542"/>
            <a:ext cx="9215471" cy="1636811"/>
          </a:xfrm>
          <a:prstGeom prst="rect">
            <a:avLst/>
          </a:prstGeom>
        </p:spPr>
        <p:txBody>
          <a:bodyPr lIns="0" tIns="0" rIns="0" bIns="0" rtlCol="0" anchor="t">
            <a:spAutoFit/>
          </a:bodyPr>
          <a:lstStyle/>
          <a:p>
            <a:pPr marL="0" lvl="0" indent="0" algn="ctr">
              <a:lnSpc>
                <a:spcPts val="3232"/>
              </a:lnSpc>
              <a:spcBef>
                <a:spcPct val="0"/>
              </a:spcBef>
            </a:pPr>
            <a:r>
              <a:rPr lang="en-US" sz="2308" b="1" i="1" spc="-46" dirty="0">
                <a:solidFill>
                  <a:srgbClr val="FFFFFF"/>
                </a:solidFill>
                <a:latin typeface="Poppins Bold Italics"/>
                <a:ea typeface="Poppins Bold Italics"/>
                <a:cs typeface="Poppins Bold Italics"/>
                <a:sym typeface="Poppins Bold Italics"/>
              </a:rPr>
              <a:t>Y</a:t>
            </a:r>
            <a:r>
              <a:rPr lang="en-US" sz="2308" b="1" i="1" u="none" strike="noStrike" spc="-46" dirty="0">
                <a:solidFill>
                  <a:srgbClr val="FFFFFF"/>
                </a:solidFill>
                <a:latin typeface="Poppins Bold Italics"/>
                <a:ea typeface="Poppins Bold Italics"/>
                <a:cs typeface="Poppins Bold Italics"/>
                <a:sym typeface="Poppins Bold Italics"/>
              </a:rPr>
              <a:t>our career journey begins today! </a:t>
            </a:r>
          </a:p>
          <a:p>
            <a:pPr marL="0" lvl="0" indent="0" algn="ctr">
              <a:lnSpc>
                <a:spcPts val="3232"/>
              </a:lnSpc>
              <a:spcBef>
                <a:spcPct val="0"/>
              </a:spcBef>
            </a:pPr>
            <a:endParaRPr lang="en-US" sz="2308" b="1" i="1" u="none" strike="noStrike" spc="-46" dirty="0">
              <a:solidFill>
                <a:srgbClr val="FFFFFF"/>
              </a:solidFill>
              <a:latin typeface="Poppins Bold Italics"/>
              <a:ea typeface="Poppins Bold Italics"/>
              <a:cs typeface="Poppins Bold Italics"/>
              <a:sym typeface="Poppins Bold Italics"/>
            </a:endParaRPr>
          </a:p>
          <a:p>
            <a:pPr marL="0" lvl="0" indent="0" algn="ctr">
              <a:lnSpc>
                <a:spcPts val="3232"/>
              </a:lnSpc>
              <a:spcBef>
                <a:spcPct val="0"/>
              </a:spcBef>
            </a:pPr>
            <a:r>
              <a:rPr lang="en-US" sz="2308" b="1" i="1" u="none" strike="noStrike" spc="-46" dirty="0">
                <a:solidFill>
                  <a:srgbClr val="FFFFFF"/>
                </a:solidFill>
                <a:latin typeface="Poppins Bold Italics"/>
                <a:ea typeface="Poppins Bold Italics"/>
                <a:cs typeface="Poppins Bold Italics"/>
                <a:sym typeface="Poppins Bold Italics"/>
              </a:rPr>
              <a:t>Sign up at GradNav.</a:t>
            </a:r>
            <a:r>
              <a:rPr lang="en-US" sz="2308" b="1" i="1" spc="-46" dirty="0">
                <a:solidFill>
                  <a:srgbClr val="FFFFFF"/>
                </a:solidFill>
                <a:latin typeface="Poppins Bold Italics"/>
                <a:ea typeface="Poppins Bold Italics"/>
                <a:cs typeface="Poppins Bold Italics"/>
                <a:sym typeface="Poppins Bold Italics"/>
              </a:rPr>
              <a:t>org </a:t>
            </a:r>
            <a:r>
              <a:rPr lang="en-US" sz="2308" b="1" i="1" u="none" strike="noStrike" spc="-46" dirty="0">
                <a:solidFill>
                  <a:srgbClr val="FFFFFF"/>
                </a:solidFill>
                <a:latin typeface="Poppins Bold Italics"/>
                <a:ea typeface="Poppins Bold Italics"/>
                <a:cs typeface="Poppins Bold Italics"/>
                <a:sym typeface="Poppins Bold Italics"/>
              </a:rPr>
              <a:t>and connect with us to shape future professionals.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479292" y="3651120"/>
            <a:ext cx="10255507" cy="2616101"/>
          </a:xfrm>
          <a:prstGeom prst="rect">
            <a:avLst/>
          </a:prstGeom>
        </p:spPr>
        <p:txBody>
          <a:bodyPr wrap="square" lIns="0" tIns="0" rIns="0" bIns="0" rtlCol="0" anchor="t">
            <a:spAutoFit/>
          </a:bodyPr>
          <a:lstStyle/>
          <a:p>
            <a:pPr indent="0">
              <a:lnSpc>
                <a:spcPct val="100000"/>
              </a:lnSpc>
              <a:buNone/>
              <a:tabLst>
                <a:tab pos="0" algn="l"/>
              </a:tabLst>
            </a:pPr>
            <a:endParaRPr lang="en" sz="1200" b="0" strike="noStrike" spc="-1" dirty="0">
              <a:solidFill>
                <a:schemeClr val="dk1"/>
              </a:solidFill>
              <a:latin typeface="Raleway"/>
              <a:ea typeface="Raleway"/>
            </a:endParaRPr>
          </a:p>
          <a:p>
            <a:pPr indent="0">
              <a:lnSpc>
                <a:spcPct val="100000"/>
              </a:lnSpc>
              <a:buNone/>
              <a:tabLst>
                <a:tab pos="0" algn="l"/>
              </a:tabLst>
            </a:pPr>
            <a:endParaRPr lang="en" sz="1200" spc="-1" dirty="0">
              <a:solidFill>
                <a:schemeClr val="dk1"/>
              </a:solidFill>
              <a:latin typeface="Raleway"/>
              <a:ea typeface="Raleway"/>
            </a:endParaRPr>
          </a:p>
          <a:p>
            <a:pPr indent="0" algn="ctr">
              <a:lnSpc>
                <a:spcPct val="100000"/>
              </a:lnSpc>
              <a:buNone/>
              <a:tabLst>
                <a:tab pos="0" algn="l"/>
              </a:tabLst>
            </a:pPr>
            <a:r>
              <a:rPr lang="en" sz="4000" b="1" i="1" u="sng" strike="noStrike" spc="-1" dirty="0">
                <a:solidFill>
                  <a:schemeClr val="dk1"/>
                </a:solidFill>
                <a:latin typeface="Raleway"/>
                <a:ea typeface="Raleway"/>
              </a:rPr>
              <a:t>CONCLUSION</a:t>
            </a:r>
            <a:endParaRPr lang="en" sz="1200" spc="-1" dirty="0">
              <a:solidFill>
                <a:schemeClr val="dk1"/>
              </a:solidFill>
              <a:latin typeface="Raleway"/>
              <a:ea typeface="Raleway"/>
            </a:endParaRPr>
          </a:p>
          <a:p>
            <a:pPr indent="0">
              <a:lnSpc>
                <a:spcPct val="100000"/>
              </a:lnSpc>
              <a:buNone/>
              <a:tabLst>
                <a:tab pos="0" algn="l"/>
              </a:tabLst>
            </a:pPr>
            <a:endParaRPr lang="en" sz="1200" b="0" strike="noStrike" spc="-1" dirty="0">
              <a:solidFill>
                <a:schemeClr val="dk1"/>
              </a:solidFill>
              <a:latin typeface="Raleway"/>
              <a:ea typeface="Raleway"/>
            </a:endParaRPr>
          </a:p>
          <a:p>
            <a:pPr indent="0">
              <a:lnSpc>
                <a:spcPct val="100000"/>
              </a:lnSpc>
              <a:buNone/>
              <a:tabLst>
                <a:tab pos="0" algn="l"/>
              </a:tabLst>
            </a:pPr>
            <a:endParaRPr lang="en" sz="1400" spc="-1" dirty="0">
              <a:solidFill>
                <a:schemeClr val="dk1"/>
              </a:solidFill>
              <a:latin typeface="Raleway"/>
              <a:ea typeface="Raleway"/>
            </a:endParaRPr>
          </a:p>
          <a:p>
            <a:pPr indent="0">
              <a:lnSpc>
                <a:spcPct val="100000"/>
              </a:lnSpc>
              <a:buNone/>
              <a:tabLst>
                <a:tab pos="0" algn="l"/>
              </a:tabLst>
            </a:pPr>
            <a:r>
              <a:rPr lang="en" sz="2000" b="1" strike="noStrike" spc="-1" dirty="0">
                <a:solidFill>
                  <a:schemeClr val="dk1"/>
                </a:solidFill>
                <a:latin typeface="Raleway"/>
                <a:ea typeface="Raleway"/>
              </a:rPr>
              <a:t>GradNav platform equips fresh graduates with essential skills, practical experience, and valuable mentorship to navigate the job market successfully. By leveraging AI technology and expert guidance, we are dedicated to enhancing job readiness and boosting confidence, ensuring that graduates can stand out in their career pursuits.</a:t>
            </a:r>
            <a:endParaRPr lang="en-US" sz="2000" b="1" strike="noStrike" spc="-1" dirty="0">
              <a:solidFill>
                <a:srgbClr val="FFFFFF"/>
              </a:solidFill>
              <a:latin typeface="OpenSymbol"/>
            </a:endParaRPr>
          </a:p>
        </p:txBody>
      </p:sp>
      <p:sp>
        <p:nvSpPr>
          <p:cNvPr id="9" name="Freeform 9"/>
          <p:cNvSpPr/>
          <p:nvPr/>
        </p:nvSpPr>
        <p:spPr>
          <a:xfrm>
            <a:off x="12398912" y="967949"/>
            <a:ext cx="5889088" cy="8229600"/>
          </a:xfrm>
          <a:custGeom>
            <a:avLst/>
            <a:gdLst/>
            <a:ahLst/>
            <a:cxnLst/>
            <a:rect l="l" t="t" r="r" b="b"/>
            <a:pathLst>
              <a:path w="5889088" h="8229600">
                <a:moveTo>
                  <a:pt x="0" y="0"/>
                </a:moveTo>
                <a:lnTo>
                  <a:pt x="5889088" y="0"/>
                </a:lnTo>
                <a:lnTo>
                  <a:pt x="5889088" y="8229600"/>
                </a:lnTo>
                <a:lnTo>
                  <a:pt x="0" y="8229600"/>
                </a:lnTo>
                <a:lnTo>
                  <a:pt x="0" y="0"/>
                </a:lnTo>
                <a:close/>
              </a:path>
            </a:pathLst>
          </a:custGeom>
          <a:blipFill>
            <a:blip r:embed="rId2"/>
            <a:stretch>
              <a:fillRect t="-3703" b="-3703"/>
            </a:stretch>
          </a:blipFill>
        </p:spPr>
        <p:txBody>
          <a:bodyPr/>
          <a:lstStyle/>
          <a:p>
            <a:endParaRPr lang="en-US"/>
          </a:p>
        </p:txBody>
      </p:sp>
      <p:grpSp>
        <p:nvGrpSpPr>
          <p:cNvPr id="15" name="Group 15"/>
          <p:cNvGrpSpPr/>
          <p:nvPr/>
        </p:nvGrpSpPr>
        <p:grpSpPr>
          <a:xfrm>
            <a:off x="12398912" y="0"/>
            <a:ext cx="5889088" cy="756959"/>
            <a:chOff x="0" y="0"/>
            <a:chExt cx="1551036" cy="199364"/>
          </a:xfrm>
        </p:grpSpPr>
        <p:sp>
          <p:nvSpPr>
            <p:cNvPr id="16" name="Freeform 16"/>
            <p:cNvSpPr/>
            <p:nvPr/>
          </p:nvSpPr>
          <p:spPr>
            <a:xfrm>
              <a:off x="0" y="0"/>
              <a:ext cx="1551036" cy="199364"/>
            </a:xfrm>
            <a:custGeom>
              <a:avLst/>
              <a:gdLst/>
              <a:ahLst/>
              <a:cxnLst/>
              <a:rect l="l" t="t" r="r" b="b"/>
              <a:pathLst>
                <a:path w="1551036" h="199364">
                  <a:moveTo>
                    <a:pt x="0" y="0"/>
                  </a:moveTo>
                  <a:lnTo>
                    <a:pt x="1551036" y="0"/>
                  </a:lnTo>
                  <a:lnTo>
                    <a:pt x="1551036" y="199364"/>
                  </a:lnTo>
                  <a:lnTo>
                    <a:pt x="0" y="199364"/>
                  </a:lnTo>
                  <a:close/>
                </a:path>
              </a:pathLst>
            </a:custGeom>
            <a:solidFill>
              <a:srgbClr val="5B98BA"/>
            </a:solidFill>
            <a:ln cap="sq">
              <a:noFill/>
              <a:prstDash val="solid"/>
              <a:miter/>
            </a:ln>
          </p:spPr>
          <p:txBody>
            <a:bodyPr/>
            <a:lstStyle/>
            <a:p>
              <a:endParaRPr lang="en-US"/>
            </a:p>
          </p:txBody>
        </p:sp>
        <p:sp>
          <p:nvSpPr>
            <p:cNvPr id="17" name="TextBox 17"/>
            <p:cNvSpPr txBox="1"/>
            <p:nvPr/>
          </p:nvSpPr>
          <p:spPr>
            <a:xfrm>
              <a:off x="0" y="-38100"/>
              <a:ext cx="1551036" cy="237464"/>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2398912" y="9530041"/>
            <a:ext cx="5889088" cy="756959"/>
            <a:chOff x="0" y="0"/>
            <a:chExt cx="1551036" cy="199364"/>
          </a:xfrm>
        </p:grpSpPr>
        <p:sp>
          <p:nvSpPr>
            <p:cNvPr id="19" name="Freeform 19"/>
            <p:cNvSpPr/>
            <p:nvPr/>
          </p:nvSpPr>
          <p:spPr>
            <a:xfrm>
              <a:off x="0" y="0"/>
              <a:ext cx="1551036" cy="199364"/>
            </a:xfrm>
            <a:custGeom>
              <a:avLst/>
              <a:gdLst/>
              <a:ahLst/>
              <a:cxnLst/>
              <a:rect l="l" t="t" r="r" b="b"/>
              <a:pathLst>
                <a:path w="1551036" h="199364">
                  <a:moveTo>
                    <a:pt x="0" y="0"/>
                  </a:moveTo>
                  <a:lnTo>
                    <a:pt x="1551036" y="0"/>
                  </a:lnTo>
                  <a:lnTo>
                    <a:pt x="1551036" y="199364"/>
                  </a:lnTo>
                  <a:lnTo>
                    <a:pt x="0" y="199364"/>
                  </a:lnTo>
                  <a:close/>
                </a:path>
              </a:pathLst>
            </a:custGeom>
            <a:solidFill>
              <a:srgbClr val="5B98BA"/>
            </a:solidFill>
            <a:ln cap="sq">
              <a:noFill/>
              <a:prstDash val="solid"/>
              <a:miter/>
            </a:ln>
          </p:spPr>
          <p:txBody>
            <a:bodyPr/>
            <a:lstStyle/>
            <a:p>
              <a:endParaRPr lang="en-US"/>
            </a:p>
          </p:txBody>
        </p:sp>
        <p:sp>
          <p:nvSpPr>
            <p:cNvPr id="20" name="TextBox 20"/>
            <p:cNvSpPr txBox="1"/>
            <p:nvPr/>
          </p:nvSpPr>
          <p:spPr>
            <a:xfrm>
              <a:off x="0" y="-38100"/>
              <a:ext cx="1551036" cy="237464"/>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4925441" y="3609788"/>
            <a:ext cx="9392643" cy="9529477"/>
          </a:xfrm>
          <a:custGeom>
            <a:avLst/>
            <a:gdLst/>
            <a:ahLst/>
            <a:cxnLst/>
            <a:rect l="l" t="t" r="r" b="b"/>
            <a:pathLst>
              <a:path w="9392643" h="9529477">
                <a:moveTo>
                  <a:pt x="0" y="0"/>
                </a:moveTo>
                <a:lnTo>
                  <a:pt x="9392643" y="0"/>
                </a:lnTo>
                <a:lnTo>
                  <a:pt x="9392643" y="9529476"/>
                </a:lnTo>
                <a:lnTo>
                  <a:pt x="0" y="9529476"/>
                </a:lnTo>
                <a:lnTo>
                  <a:pt x="0" y="0"/>
                </a:lnTo>
                <a:close/>
              </a:path>
            </a:pathLst>
          </a:custGeom>
          <a:blipFill>
            <a:blip r:embed="rId3">
              <a:alphaModFix amt="20999"/>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27" name="Picture 26">
            <a:extLst>
              <a:ext uri="{FF2B5EF4-FFF2-40B4-BE49-F238E27FC236}">
                <a16:creationId xmlns:a16="http://schemas.microsoft.com/office/drawing/2014/main" id="{C49FB5DB-7C1D-C72F-9B42-634E0DC98BA2}"/>
              </a:ext>
            </a:extLst>
          </p:cNvPr>
          <p:cNvPicPr>
            <a:picLocks noChangeAspect="1"/>
          </p:cNvPicPr>
          <p:nvPr/>
        </p:nvPicPr>
        <p:blipFill>
          <a:blip r:embed="rId5"/>
          <a:stretch>
            <a:fillRect/>
          </a:stretch>
        </p:blipFill>
        <p:spPr>
          <a:xfrm>
            <a:off x="1479292" y="1104900"/>
            <a:ext cx="3066554" cy="84132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99625" y="4533900"/>
            <a:ext cx="8819592" cy="1765560"/>
          </a:xfrm>
          <a:prstGeom prst="rect">
            <a:avLst/>
          </a:prstGeom>
        </p:spPr>
        <p:txBody>
          <a:bodyPr lIns="0" tIns="0" rIns="0" bIns="0" rtlCol="0" anchor="t">
            <a:spAutoFit/>
          </a:bodyPr>
          <a:lstStyle/>
          <a:p>
            <a:pPr marL="0" lvl="0" indent="0" algn="l">
              <a:lnSpc>
                <a:spcPts val="14510"/>
              </a:lnSpc>
              <a:spcBef>
                <a:spcPct val="0"/>
              </a:spcBef>
            </a:pPr>
            <a:r>
              <a:rPr lang="en-US" sz="10364" b="1" dirty="0">
                <a:solidFill>
                  <a:srgbClr val="051D40"/>
                </a:solidFill>
                <a:latin typeface="Montserrat Bold"/>
                <a:ea typeface="Montserrat Bold"/>
                <a:cs typeface="Montserrat Bold"/>
                <a:sym typeface="Montserrat Bold"/>
              </a:rPr>
              <a:t>THANK YOU!</a:t>
            </a:r>
          </a:p>
        </p:txBody>
      </p:sp>
      <p:sp>
        <p:nvSpPr>
          <p:cNvPr id="9" name="Freeform 9"/>
          <p:cNvSpPr/>
          <p:nvPr/>
        </p:nvSpPr>
        <p:spPr>
          <a:xfrm>
            <a:off x="12398912" y="967949"/>
            <a:ext cx="5889088" cy="8229600"/>
          </a:xfrm>
          <a:custGeom>
            <a:avLst/>
            <a:gdLst/>
            <a:ahLst/>
            <a:cxnLst/>
            <a:rect l="l" t="t" r="r" b="b"/>
            <a:pathLst>
              <a:path w="5889088" h="8229600">
                <a:moveTo>
                  <a:pt x="0" y="0"/>
                </a:moveTo>
                <a:lnTo>
                  <a:pt x="5889088" y="0"/>
                </a:lnTo>
                <a:lnTo>
                  <a:pt x="5889088" y="8229600"/>
                </a:lnTo>
                <a:lnTo>
                  <a:pt x="0" y="8229600"/>
                </a:lnTo>
                <a:lnTo>
                  <a:pt x="0" y="0"/>
                </a:lnTo>
                <a:close/>
              </a:path>
            </a:pathLst>
          </a:custGeom>
          <a:blipFill>
            <a:blip r:embed="rId2"/>
            <a:stretch>
              <a:fillRect t="-3703" b="-3703"/>
            </a:stretch>
          </a:blipFill>
        </p:spPr>
        <p:txBody>
          <a:bodyPr/>
          <a:lstStyle/>
          <a:p>
            <a:endParaRPr lang="en-US"/>
          </a:p>
        </p:txBody>
      </p:sp>
      <p:grpSp>
        <p:nvGrpSpPr>
          <p:cNvPr id="15" name="Group 15"/>
          <p:cNvGrpSpPr/>
          <p:nvPr/>
        </p:nvGrpSpPr>
        <p:grpSpPr>
          <a:xfrm>
            <a:off x="12398912" y="0"/>
            <a:ext cx="5889088" cy="756959"/>
            <a:chOff x="0" y="0"/>
            <a:chExt cx="1551036" cy="199364"/>
          </a:xfrm>
        </p:grpSpPr>
        <p:sp>
          <p:nvSpPr>
            <p:cNvPr id="16" name="Freeform 16"/>
            <p:cNvSpPr/>
            <p:nvPr/>
          </p:nvSpPr>
          <p:spPr>
            <a:xfrm>
              <a:off x="0" y="0"/>
              <a:ext cx="1551036" cy="199364"/>
            </a:xfrm>
            <a:custGeom>
              <a:avLst/>
              <a:gdLst/>
              <a:ahLst/>
              <a:cxnLst/>
              <a:rect l="l" t="t" r="r" b="b"/>
              <a:pathLst>
                <a:path w="1551036" h="199364">
                  <a:moveTo>
                    <a:pt x="0" y="0"/>
                  </a:moveTo>
                  <a:lnTo>
                    <a:pt x="1551036" y="0"/>
                  </a:lnTo>
                  <a:lnTo>
                    <a:pt x="1551036" y="199364"/>
                  </a:lnTo>
                  <a:lnTo>
                    <a:pt x="0" y="199364"/>
                  </a:lnTo>
                  <a:close/>
                </a:path>
              </a:pathLst>
            </a:custGeom>
            <a:solidFill>
              <a:srgbClr val="5B98BA"/>
            </a:solidFill>
            <a:ln cap="sq">
              <a:noFill/>
              <a:prstDash val="solid"/>
              <a:miter/>
            </a:ln>
          </p:spPr>
          <p:txBody>
            <a:bodyPr/>
            <a:lstStyle/>
            <a:p>
              <a:endParaRPr lang="en-US"/>
            </a:p>
          </p:txBody>
        </p:sp>
        <p:sp>
          <p:nvSpPr>
            <p:cNvPr id="17" name="TextBox 17"/>
            <p:cNvSpPr txBox="1"/>
            <p:nvPr/>
          </p:nvSpPr>
          <p:spPr>
            <a:xfrm>
              <a:off x="0" y="-38100"/>
              <a:ext cx="1551036" cy="237464"/>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2398912" y="9530041"/>
            <a:ext cx="5889088" cy="756959"/>
            <a:chOff x="0" y="0"/>
            <a:chExt cx="1551036" cy="199364"/>
          </a:xfrm>
        </p:grpSpPr>
        <p:sp>
          <p:nvSpPr>
            <p:cNvPr id="19" name="Freeform 19"/>
            <p:cNvSpPr/>
            <p:nvPr/>
          </p:nvSpPr>
          <p:spPr>
            <a:xfrm>
              <a:off x="0" y="0"/>
              <a:ext cx="1551036" cy="199364"/>
            </a:xfrm>
            <a:custGeom>
              <a:avLst/>
              <a:gdLst/>
              <a:ahLst/>
              <a:cxnLst/>
              <a:rect l="l" t="t" r="r" b="b"/>
              <a:pathLst>
                <a:path w="1551036" h="199364">
                  <a:moveTo>
                    <a:pt x="0" y="0"/>
                  </a:moveTo>
                  <a:lnTo>
                    <a:pt x="1551036" y="0"/>
                  </a:lnTo>
                  <a:lnTo>
                    <a:pt x="1551036" y="199364"/>
                  </a:lnTo>
                  <a:lnTo>
                    <a:pt x="0" y="199364"/>
                  </a:lnTo>
                  <a:close/>
                </a:path>
              </a:pathLst>
            </a:custGeom>
            <a:solidFill>
              <a:srgbClr val="5B98BA"/>
            </a:solidFill>
            <a:ln cap="sq">
              <a:noFill/>
              <a:prstDash val="solid"/>
              <a:miter/>
            </a:ln>
          </p:spPr>
          <p:txBody>
            <a:bodyPr/>
            <a:lstStyle/>
            <a:p>
              <a:endParaRPr lang="en-US"/>
            </a:p>
          </p:txBody>
        </p:sp>
        <p:sp>
          <p:nvSpPr>
            <p:cNvPr id="20" name="TextBox 20"/>
            <p:cNvSpPr txBox="1"/>
            <p:nvPr/>
          </p:nvSpPr>
          <p:spPr>
            <a:xfrm>
              <a:off x="0" y="-38100"/>
              <a:ext cx="1551036" cy="237464"/>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4925441" y="3609788"/>
            <a:ext cx="4925441" cy="9529477"/>
          </a:xfrm>
          <a:custGeom>
            <a:avLst/>
            <a:gdLst/>
            <a:ahLst/>
            <a:cxnLst/>
            <a:rect l="l" t="t" r="r" b="b"/>
            <a:pathLst>
              <a:path w="9392643" h="9529477">
                <a:moveTo>
                  <a:pt x="0" y="0"/>
                </a:moveTo>
                <a:lnTo>
                  <a:pt x="9392643" y="0"/>
                </a:lnTo>
                <a:lnTo>
                  <a:pt x="9392643" y="9529476"/>
                </a:lnTo>
                <a:lnTo>
                  <a:pt x="0" y="9529476"/>
                </a:lnTo>
                <a:lnTo>
                  <a:pt x="0" y="0"/>
                </a:lnTo>
                <a:close/>
              </a:path>
            </a:pathLst>
          </a:custGeom>
          <a:blipFill>
            <a:blip r:embed="rId3">
              <a:alphaModFix amt="20999"/>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3" name="Picture 2">
            <a:extLst>
              <a:ext uri="{FF2B5EF4-FFF2-40B4-BE49-F238E27FC236}">
                <a16:creationId xmlns:a16="http://schemas.microsoft.com/office/drawing/2014/main" id="{FCC9E474-A85B-9F7B-A102-A981A1513781}"/>
              </a:ext>
            </a:extLst>
          </p:cNvPr>
          <p:cNvPicPr>
            <a:picLocks noChangeAspect="1"/>
          </p:cNvPicPr>
          <p:nvPr/>
        </p:nvPicPr>
        <p:blipFill>
          <a:blip r:embed="rId5"/>
          <a:stretch>
            <a:fillRect/>
          </a:stretch>
        </p:blipFill>
        <p:spPr>
          <a:xfrm>
            <a:off x="1599625" y="1714500"/>
            <a:ext cx="3066554" cy="841321"/>
          </a:xfrm>
          <a:prstGeom prst="rect">
            <a:avLst/>
          </a:prstGeom>
        </p:spPr>
      </p:pic>
    </p:spTree>
    <p:extLst>
      <p:ext uri="{BB962C8B-B14F-4D97-AF65-F5344CB8AC3E}">
        <p14:creationId xmlns:p14="http://schemas.microsoft.com/office/powerpoint/2010/main" val="41660802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TotalTime>
  <Words>556</Words>
  <Application>Microsoft Office PowerPoint</Application>
  <PresentationFormat>Custom</PresentationFormat>
  <Paragraphs>114</Paragraphs>
  <Slides>16</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Poppins</vt:lpstr>
      <vt:lpstr>Montserrat</vt:lpstr>
      <vt:lpstr>Montserrat Italics</vt:lpstr>
      <vt:lpstr>Calibri</vt:lpstr>
      <vt:lpstr>OpenSymbol</vt:lpstr>
      <vt:lpstr>Montserrat Bold</vt:lpstr>
      <vt:lpstr>Poppins Bold</vt:lpstr>
      <vt:lpstr>Poppins Bold Italics</vt:lpstr>
      <vt:lpstr>Arial</vt:lpstr>
      <vt:lpstr>Raleway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GradNav Project Timeline (2025)</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GradNav</dc:title>
  <cp:lastModifiedBy>Mohamed Abdellah</cp:lastModifiedBy>
  <cp:revision>1</cp:revision>
  <dcterms:created xsi:type="dcterms:W3CDTF">2006-08-16T00:00:00Z</dcterms:created>
  <dcterms:modified xsi:type="dcterms:W3CDTF">2025-03-30T17:19:48Z</dcterms:modified>
  <dc:identifier>DAGjJtdYcpw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d96aa77-7762-4c34-b9f0-7d6a55545bbc_Enabled">
    <vt:lpwstr>true</vt:lpwstr>
  </property>
  <property fmtid="{D5CDD505-2E9C-101B-9397-08002B2CF9AE}" pid="3" name="MSIP_Label_ed96aa77-7762-4c34-b9f0-7d6a55545bbc_SetDate">
    <vt:lpwstr>2025-03-30T15:21:23Z</vt:lpwstr>
  </property>
  <property fmtid="{D5CDD505-2E9C-101B-9397-08002B2CF9AE}" pid="4" name="MSIP_Label_ed96aa77-7762-4c34-b9f0-7d6a55545bbc_Method">
    <vt:lpwstr>Privileged</vt:lpwstr>
  </property>
  <property fmtid="{D5CDD505-2E9C-101B-9397-08002B2CF9AE}" pid="5" name="MSIP_Label_ed96aa77-7762-4c34-b9f0-7d6a55545bbc_Name">
    <vt:lpwstr>Proprietary</vt:lpwstr>
  </property>
  <property fmtid="{D5CDD505-2E9C-101B-9397-08002B2CF9AE}" pid="6" name="MSIP_Label_ed96aa77-7762-4c34-b9f0-7d6a55545bbc_SiteId">
    <vt:lpwstr>b7dcea4e-d150-4ba1-8b2a-c8b27a75525c</vt:lpwstr>
  </property>
  <property fmtid="{D5CDD505-2E9C-101B-9397-08002B2CF9AE}" pid="7" name="MSIP_Label_ed96aa77-7762-4c34-b9f0-7d6a55545bbc_ActionId">
    <vt:lpwstr>46518a29-21d7-4051-8636-643beba2d59e</vt:lpwstr>
  </property>
  <property fmtid="{D5CDD505-2E9C-101B-9397-08002B2CF9AE}" pid="8" name="MSIP_Label_ed96aa77-7762-4c34-b9f0-7d6a55545bbc_ContentBits">
    <vt:lpwstr>0</vt:lpwstr>
  </property>
</Properties>
</file>